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05" autoAdjust="0"/>
  </p:normalViewPr>
  <p:slideViewPr>
    <p:cSldViewPr>
      <p:cViewPr varScale="1">
        <p:scale>
          <a:sx n="84" d="100"/>
          <a:sy n="84" d="100"/>
        </p:scale>
        <p:origin x="-845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5FE42-4890-4D9C-8C86-629CBEACFE9D}" type="datetimeFigureOut">
              <a:rPr lang="fr-FR" smtClean="0"/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CCA95-A8EB-4618-AAFD-EA406C0A4E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73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5FE42-4890-4D9C-8C86-629CBEACFE9D}" type="datetimeFigureOut">
              <a:rPr lang="fr-FR" smtClean="0"/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CCA95-A8EB-4618-AAFD-EA406C0A4E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93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5FE42-4890-4D9C-8C86-629CBEACFE9D}" type="datetimeFigureOut">
              <a:rPr lang="fr-FR" smtClean="0"/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CCA95-A8EB-4618-AAFD-EA406C0A4E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7097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5FE42-4890-4D9C-8C86-629CBEACFE9D}" type="datetimeFigureOut">
              <a:rPr lang="fr-FR" smtClean="0"/>
              <a:t>23/01/2015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CCA95-A8EB-4618-AAFD-EA406C0A4E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705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5FE42-4890-4D9C-8C86-629CBEACFE9D}" type="datetimeFigureOut">
              <a:rPr lang="fr-FR" smtClean="0"/>
              <a:t>23/01/2015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CCA95-A8EB-4618-AAFD-EA406C0A4E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415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5FE42-4890-4D9C-8C86-629CBEACFE9D}" type="datetimeFigureOut">
              <a:rPr lang="fr-FR" smtClean="0"/>
              <a:t>23/01/2015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CCA95-A8EB-4618-AAFD-EA406C0A4E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437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5FE42-4890-4D9C-8C86-629CBEACFE9D}" type="datetimeFigureOut">
              <a:rPr lang="fr-FR" smtClean="0"/>
              <a:t>23/01/2015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CCA95-A8EB-4618-AAFD-EA406C0A4E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94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5FE42-4890-4D9C-8C86-629CBEACFE9D}" type="datetimeFigureOut">
              <a:rPr lang="fr-FR" smtClean="0"/>
              <a:t>23/01/2015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CCA95-A8EB-4618-AAFD-EA406C0A4E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8876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5FE42-4890-4D9C-8C86-629CBEACFE9D}" type="datetimeFigureOut">
              <a:rPr lang="fr-FR" smtClean="0"/>
              <a:t>23/01/2015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CCA95-A8EB-4618-AAFD-EA406C0A4E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3837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5FE42-4890-4D9C-8C86-629CBEACFE9D}" type="datetimeFigureOut">
              <a:rPr lang="fr-FR" smtClean="0"/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CCA95-A8EB-4618-AAFD-EA406C0A4E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21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5FE42-4890-4D9C-8C86-629CBEACFE9D}" type="datetimeFigureOut">
              <a:rPr lang="fr-FR" smtClean="0"/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CCA95-A8EB-4618-AAFD-EA406C0A4E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0008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5FE42-4890-4D9C-8C86-629CBEACFE9D}" type="datetimeFigureOut">
              <a:rPr lang="fr-FR" smtClean="0"/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9CCA95-A8EB-4618-AAFD-EA406C0A4E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5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bexlu.files.wordpress.com/2012/03/coupe-de-champagne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56" r="23134" b="6230"/>
          <a:stretch/>
        </p:blipFill>
        <p:spPr bwMode="auto">
          <a:xfrm>
            <a:off x="8065857" y="3855160"/>
            <a:ext cx="864571" cy="25178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6" name="Picture 2" descr="http://www.reponseatout.com/system/application/views/images/visuels/article/champagne-22120_371x26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333" y="3319162"/>
            <a:ext cx="2339753" cy="16901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ZoneTexte 3"/>
          <p:cNvSpPr txBox="1"/>
          <p:nvPr/>
        </p:nvSpPr>
        <p:spPr>
          <a:xfrm>
            <a:off x="937065" y="759863"/>
            <a:ext cx="7128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Invitation</a:t>
            </a:r>
          </a:p>
          <a:p>
            <a:pPr algn="ctr"/>
            <a:r>
              <a:rPr lang="fr-FR" b="1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Au repas d’inauguration du chantier de l’A150</a:t>
            </a:r>
            <a:endParaRPr lang="fr-FR" b="1" dirty="0">
              <a:solidFill>
                <a:srgbClr val="FFCC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31540" y="1772816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solidFill>
                  <a:schemeClr val="bg1"/>
                </a:solidFill>
                <a:latin typeface="Baskerville Old Face" pitchFamily="18" charset="0"/>
              </a:rPr>
              <a:t>C’est avec grand plaisir que le</a:t>
            </a:r>
          </a:p>
          <a:p>
            <a:pPr algn="ctr"/>
            <a:endParaRPr lang="fr-FR" sz="1200" b="1" dirty="0" smtClean="0">
              <a:solidFill>
                <a:schemeClr val="bg1"/>
              </a:solidFill>
              <a:latin typeface="Baskerville Old Face" pitchFamily="18" charset="0"/>
            </a:endParaRPr>
          </a:p>
          <a:p>
            <a:pPr algn="ctr"/>
            <a:r>
              <a:rPr lang="fr-FR" sz="2000" b="1" dirty="0" smtClean="0">
                <a:solidFill>
                  <a:schemeClr val="bg1"/>
                </a:solidFill>
                <a:latin typeface="Baskerville Old Face" pitchFamily="18" charset="0"/>
              </a:rPr>
              <a:t>GIE A150				ALBEA</a:t>
            </a:r>
          </a:p>
          <a:p>
            <a:pPr algn="ctr"/>
            <a:r>
              <a:rPr lang="fr-FR" sz="2000" b="1" dirty="0" smtClean="0">
                <a:solidFill>
                  <a:schemeClr val="bg1"/>
                </a:solidFill>
                <a:latin typeface="Baskerville Old Face" pitchFamily="18" charset="0"/>
              </a:rPr>
              <a:t>M. Walter GUYONVARCH 		&amp;	 M. Régis LANAUD</a:t>
            </a:r>
            <a:endParaRPr lang="fr-FR" sz="2000" b="1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1027" name="Picture 3" descr="P:\PR 11_COMMUNICATION\PR 11 11_LOGOS\ALBEA\ALBEA\Logo_Albea\Logo_Albea_couleur\Logo_Albea_cou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88"/>
            <a:ext cx="2114550" cy="100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:\PR 11_COMMUNICATION\PR 11 11_LOGOS\ALBEA\ALBEA\Logo_GIE\Logo_GIE_couleur\Logo_GIE_coul copi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950" y="0"/>
            <a:ext cx="1543050" cy="100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243683" y="3356992"/>
            <a:ext cx="71287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b="1" dirty="0" smtClean="0">
                <a:solidFill>
                  <a:schemeClr val="bg1"/>
                </a:solidFill>
                <a:latin typeface="Baskerville Old Face" pitchFamily="18" charset="0"/>
              </a:rPr>
              <a:t>Vous invitent à terminer agréablement </a:t>
            </a:r>
          </a:p>
          <a:p>
            <a:pPr algn="ctr">
              <a:lnSpc>
                <a:spcPct val="150000"/>
              </a:lnSpc>
            </a:pPr>
            <a:r>
              <a:rPr lang="fr-FR" sz="2400" b="1" dirty="0" smtClean="0">
                <a:solidFill>
                  <a:schemeClr val="accent6"/>
                </a:solidFill>
                <a:latin typeface="Baskerville Old Face" pitchFamily="18" charset="0"/>
              </a:rPr>
              <a:t>la journée du 29 janvier 2015</a:t>
            </a:r>
          </a:p>
          <a:p>
            <a:pPr algn="ctr">
              <a:lnSpc>
                <a:spcPct val="150000"/>
              </a:lnSpc>
            </a:pPr>
            <a:r>
              <a:rPr lang="fr-FR" sz="2400" b="1" dirty="0">
                <a:solidFill>
                  <a:schemeClr val="bg1"/>
                </a:solidFill>
                <a:latin typeface="Baskerville Old Face" pitchFamily="18" charset="0"/>
              </a:rPr>
              <a:t>e</a:t>
            </a:r>
            <a:r>
              <a:rPr lang="fr-FR" sz="2400" b="1" dirty="0" smtClean="0">
                <a:solidFill>
                  <a:schemeClr val="bg1"/>
                </a:solidFill>
                <a:latin typeface="Baskerville Old Face" pitchFamily="18" charset="0"/>
              </a:rPr>
              <a:t>t à fêter dignement la fin du chantier de l’A150</a:t>
            </a:r>
          </a:p>
          <a:p>
            <a:pPr algn="ctr">
              <a:lnSpc>
                <a:spcPct val="150000"/>
              </a:lnSpc>
            </a:pPr>
            <a:r>
              <a:rPr lang="fr-FR" sz="2400" b="1" dirty="0">
                <a:solidFill>
                  <a:schemeClr val="accent6"/>
                </a:solidFill>
                <a:latin typeface="Baskerville Old Face" pitchFamily="18" charset="0"/>
              </a:rPr>
              <a:t>s</a:t>
            </a:r>
            <a:r>
              <a:rPr lang="fr-FR" sz="2400" b="1" dirty="0" smtClean="0">
                <a:solidFill>
                  <a:schemeClr val="accent6"/>
                </a:solidFill>
                <a:latin typeface="Baskerville Old Face" pitchFamily="18" charset="0"/>
              </a:rPr>
              <a:t>ur le thème de la chaleur, la bonne humeur </a:t>
            </a:r>
          </a:p>
          <a:p>
            <a:pPr algn="ctr">
              <a:lnSpc>
                <a:spcPct val="150000"/>
              </a:lnSpc>
            </a:pPr>
            <a:r>
              <a:rPr lang="fr-FR" sz="2400" b="1" dirty="0" smtClean="0">
                <a:solidFill>
                  <a:schemeClr val="accent6"/>
                </a:solidFill>
                <a:latin typeface="Baskerville Old Face" pitchFamily="18" charset="0"/>
              </a:rPr>
              <a:t>et les paillettes !</a:t>
            </a:r>
            <a:endParaRPr lang="fr-FR" sz="2400" b="1" dirty="0">
              <a:solidFill>
                <a:schemeClr val="accent6"/>
              </a:solidFill>
              <a:latin typeface="Baskerville Old Face" pitchFamily="18" charset="0"/>
            </a:endParaRPr>
          </a:p>
        </p:txBody>
      </p:sp>
      <p:pic>
        <p:nvPicPr>
          <p:cNvPr id="2" name="Comando_Macondo_-_Tupi_topou_sambar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042.6612" end="56973.654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444208" y="2725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92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75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7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32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31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250"/>
                            </p:stCondLst>
                            <p:childTnLst>
                              <p:par>
                                <p:cTn id="37" presetID="32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38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5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b-fra.xx.fbcdn.net/hphotos-xfa1/v/t1.0-9/30938_280748582044730_1038209129_n.jpg?oh=fa525477623882fa396950ed128a335b&amp;oe=5521023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554"/>
          <a:stretch/>
        </p:blipFill>
        <p:spPr bwMode="auto">
          <a:xfrm>
            <a:off x="812176" y="1589664"/>
            <a:ext cx="5544616" cy="49440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971600" y="629980"/>
            <a:ext cx="7128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Invitation</a:t>
            </a:r>
          </a:p>
          <a:p>
            <a:pPr algn="ctr"/>
            <a:r>
              <a:rPr lang="fr-FR" b="1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Au repas d’inauguration du chantier de l’A150</a:t>
            </a:r>
            <a:endParaRPr lang="fr-FR" b="1" dirty="0">
              <a:solidFill>
                <a:srgbClr val="FFCC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83470" y="2132856"/>
            <a:ext cx="651672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dirty="0" smtClean="0">
                <a:solidFill>
                  <a:schemeClr val="bg1"/>
                </a:solidFill>
              </a:rPr>
              <a:t>Rendez-vous à 19h30</a:t>
            </a:r>
          </a:p>
          <a:p>
            <a:pPr algn="ctr"/>
            <a:endParaRPr lang="fr-FR" sz="4400" dirty="0" smtClean="0">
              <a:solidFill>
                <a:schemeClr val="bg1"/>
              </a:solidFill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Au restaurant IBIZA CLUB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29 Boulevard des Belges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76000 ROUEN</a:t>
            </a:r>
            <a:endParaRPr lang="fr-FR" sz="3600" dirty="0">
              <a:solidFill>
                <a:schemeClr val="bg1"/>
              </a:solidFill>
            </a:endParaRPr>
          </a:p>
        </p:txBody>
      </p:sp>
      <p:pic>
        <p:nvPicPr>
          <p:cNvPr id="3074" name="Picture 2" descr="http://img2.weemove.com/ressources/images/evenement/evenement_469287/flyer_46928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20" b="23149"/>
          <a:stretch/>
        </p:blipFill>
        <p:spPr bwMode="auto">
          <a:xfrm>
            <a:off x="6228184" y="1988840"/>
            <a:ext cx="2843808" cy="1267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P:\PR 11_COMMUNICATION\PR 11 11_LOGOS\ALBEA\ALBEA\Logo_Albea\Logo_Albea_couleur\Logo_Albea_cou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88"/>
            <a:ext cx="2114550" cy="100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P:\PR 11_COMMUNICATION\PR 11 11_LOGOS\ALBEA\ALBEA\Logo_GIE\Logo_GIE_couleur\Logo_GIE_coul copi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950" y="0"/>
            <a:ext cx="1543050" cy="100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78" t="16193" r="30896"/>
          <a:stretch/>
        </p:blipFill>
        <p:spPr bwMode="auto">
          <a:xfrm>
            <a:off x="6281186" y="3356992"/>
            <a:ext cx="2790806" cy="309370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093290"/>
      </p:ext>
    </p:extLst>
  </p:cSld>
  <p:clrMapOvr>
    <a:masterClrMapping/>
  </p:clrMapOvr>
  <p:transition spd="slow" advClick="0" advTm="2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7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971600" y="629980"/>
            <a:ext cx="7128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Invitation</a:t>
            </a:r>
          </a:p>
          <a:p>
            <a:pPr algn="ctr"/>
            <a:r>
              <a:rPr lang="fr-FR" b="1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Au repas d’inauguration du chantier de l’A150</a:t>
            </a:r>
            <a:endParaRPr lang="fr-FR" b="1" dirty="0">
              <a:solidFill>
                <a:srgbClr val="FFCC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83470" y="1916832"/>
            <a:ext cx="87810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Pour la sécurité de nous tous, </a:t>
            </a:r>
          </a:p>
          <a:p>
            <a:pPr algn="ctr"/>
            <a:r>
              <a:rPr lang="fr-FR" sz="36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un car de 60 places est à votre disposition</a:t>
            </a:r>
          </a:p>
        </p:txBody>
      </p:sp>
      <p:pic>
        <p:nvPicPr>
          <p:cNvPr id="7" name="Picture 3" descr="P:\PR 11_COMMUNICATION\PR 11 11_LOGOS\ALBEA\ALBEA\Logo_Albea\Logo_Albea_couleur\Logo_Albea_cou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88"/>
            <a:ext cx="2114550" cy="100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P:\PR 11_COMMUNICATION\PR 11 11_LOGOS\ALBEA\ALBEA\Logo_GIE\Logo_GIE_couleur\Logo_GIE_coul copi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950" y="0"/>
            <a:ext cx="1543050" cy="100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301335" y="3501008"/>
            <a:ext cx="87810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Départ et retour au Centre d’Exploitation</a:t>
            </a:r>
          </a:p>
          <a:p>
            <a:pPr algn="ctr"/>
            <a:r>
              <a:rPr lang="fr-FR" sz="3200" dirty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s</a:t>
            </a:r>
            <a:r>
              <a:rPr lang="fr-FR" sz="3200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ur l’aire de repos</a:t>
            </a:r>
          </a:p>
          <a:p>
            <a:pPr algn="ctr"/>
            <a:r>
              <a:rPr lang="fr-FR" sz="3200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19h00 jusqu’à 03h30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104025" y="5877272"/>
            <a:ext cx="8781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Merci de confirmer votre présence au plus tard </a:t>
            </a:r>
          </a:p>
          <a:p>
            <a:pPr algn="ctr"/>
            <a:r>
              <a:rPr lang="fr-FR" sz="2000" i="1" dirty="0" smtClean="0">
                <a:solidFill>
                  <a:srgbClr val="FF0000"/>
                </a:solidFill>
              </a:rPr>
              <a:t>le 27 janvier midi </a:t>
            </a:r>
            <a:r>
              <a:rPr lang="fr-FR" sz="2000" i="1" dirty="0" smtClean="0">
                <a:solidFill>
                  <a:schemeClr val="bg1"/>
                </a:solidFill>
              </a:rPr>
              <a:t>à cguerard@a150-albea.fr</a:t>
            </a:r>
          </a:p>
        </p:txBody>
      </p:sp>
      <p:pic>
        <p:nvPicPr>
          <p:cNvPr id="11" name="Image 10" descr="C:\Users\GUERARD\Pictures\130d8ca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35" y="4184529"/>
            <a:ext cx="2413764" cy="115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4" descr="https://bexlu.files.wordpress.com/2012/03/coupe-de-champagne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56" r="23134" b="6230"/>
          <a:stretch/>
        </p:blipFill>
        <p:spPr bwMode="auto">
          <a:xfrm>
            <a:off x="8065857" y="3855160"/>
            <a:ext cx="864571" cy="25178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887581621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7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7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123</Words>
  <Application>Microsoft Office PowerPoint</Application>
  <PresentationFormat>Affichage à l'écran (4:3)</PresentationFormat>
  <Paragraphs>27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Celine GUERARD</dc:creator>
  <cp:lastModifiedBy>Celine GUERARD</cp:lastModifiedBy>
  <cp:revision>23</cp:revision>
  <dcterms:created xsi:type="dcterms:W3CDTF">2015-01-23T14:00:27Z</dcterms:created>
  <dcterms:modified xsi:type="dcterms:W3CDTF">2015-01-23T16:34:08Z</dcterms:modified>
</cp:coreProperties>
</file>