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2"/>
  </p:notesMasterIdLst>
  <p:sldIdLst>
    <p:sldId id="256" r:id="rId2"/>
    <p:sldId id="277" r:id="rId3"/>
    <p:sldId id="257" r:id="rId4"/>
    <p:sldId id="267" r:id="rId5"/>
    <p:sldId id="278" r:id="rId6"/>
    <p:sldId id="258" r:id="rId7"/>
    <p:sldId id="279" r:id="rId8"/>
    <p:sldId id="283" r:id="rId9"/>
    <p:sldId id="281" r:id="rId10"/>
    <p:sldId id="268" r:id="rId11"/>
    <p:sldId id="284" r:id="rId12"/>
    <p:sldId id="28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85" r:id="rId21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452E2-87D0-4A87-9E25-A431D236D7F7}" type="doc">
      <dgm:prSet loTypeId="urn:microsoft.com/office/officeart/2005/8/layout/h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C38B0E38-8EBE-44ED-ABB7-A2806B5B5D7D}">
      <dgm:prSet phldrT="[Texte]"/>
      <dgm:spPr/>
      <dgm:t>
        <a:bodyPr/>
        <a:lstStyle/>
        <a:p>
          <a:r>
            <a:rPr lang="fr-FR" dirty="0" smtClean="0"/>
            <a:t>Consolidation des bases d'enseignement général</a:t>
          </a:r>
          <a:endParaRPr lang="fr-FR" dirty="0"/>
        </a:p>
      </dgm:t>
    </dgm:pt>
    <dgm:pt modelId="{FAFD1D07-B07B-4691-ADAA-0DC73466F645}" type="parTrans" cxnId="{B77195B5-5B82-4989-B3DA-369F6F8E2CD6}">
      <dgm:prSet/>
      <dgm:spPr/>
      <dgm:t>
        <a:bodyPr/>
        <a:lstStyle/>
        <a:p>
          <a:endParaRPr lang="fr-FR"/>
        </a:p>
      </dgm:t>
    </dgm:pt>
    <dgm:pt modelId="{CD2114CC-4A57-4404-A2BD-8813C5900B64}" type="sibTrans" cxnId="{B77195B5-5B82-4989-B3DA-369F6F8E2CD6}">
      <dgm:prSet/>
      <dgm:spPr/>
      <dgm:t>
        <a:bodyPr/>
        <a:lstStyle/>
        <a:p>
          <a:endParaRPr lang="fr-FR"/>
        </a:p>
      </dgm:t>
    </dgm:pt>
    <dgm:pt modelId="{4521CAED-E3BF-41ED-91F8-60D9C357D14C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</a:rPr>
            <a:t>Informatique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DFBDCCBA-94B0-4ADF-A5D7-2A1E0A69C99F}" type="parTrans" cxnId="{22217887-1051-4D32-88AE-C1A3A97459E2}">
      <dgm:prSet/>
      <dgm:spPr/>
      <dgm:t>
        <a:bodyPr/>
        <a:lstStyle/>
        <a:p>
          <a:endParaRPr lang="fr-FR"/>
        </a:p>
      </dgm:t>
    </dgm:pt>
    <dgm:pt modelId="{F3D73FC5-5541-49C7-9376-E464F367FCA9}" type="sibTrans" cxnId="{22217887-1051-4D32-88AE-C1A3A97459E2}">
      <dgm:prSet/>
      <dgm:spPr/>
      <dgm:t>
        <a:bodyPr/>
        <a:lstStyle/>
        <a:p>
          <a:endParaRPr lang="fr-FR"/>
        </a:p>
      </dgm:t>
    </dgm:pt>
    <dgm:pt modelId="{68A91A52-B2D0-40BE-A23F-9F1EFB974316}">
      <dgm:prSet phldrT="[Texte]"/>
      <dgm:spPr/>
      <dgm:t>
        <a:bodyPr/>
        <a:lstStyle/>
        <a:p>
          <a:r>
            <a:rPr lang="fr-FR" dirty="0" smtClean="0"/>
            <a:t>Consolidation des bases scientifiques</a:t>
          </a:r>
          <a:endParaRPr lang="fr-FR" dirty="0"/>
        </a:p>
      </dgm:t>
    </dgm:pt>
    <dgm:pt modelId="{37E364D3-FA2B-4E74-9F2C-96A982E97397}" type="parTrans" cxnId="{DF013FA0-19B1-40DA-85F6-C178771E6C55}">
      <dgm:prSet/>
      <dgm:spPr/>
      <dgm:t>
        <a:bodyPr/>
        <a:lstStyle/>
        <a:p>
          <a:endParaRPr lang="fr-FR"/>
        </a:p>
      </dgm:t>
    </dgm:pt>
    <dgm:pt modelId="{B717B46E-142C-45BC-99A7-7306AF9BC4B5}" type="sibTrans" cxnId="{DF013FA0-19B1-40DA-85F6-C178771E6C55}">
      <dgm:prSet/>
      <dgm:spPr/>
      <dgm:t>
        <a:bodyPr/>
        <a:lstStyle/>
        <a:p>
          <a:endParaRPr lang="fr-FR"/>
        </a:p>
      </dgm:t>
    </dgm:pt>
    <dgm:pt modelId="{08E310F8-CB4F-4D10-AC75-E0A01C3AE741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</a:rPr>
            <a:t>Electricité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348AD73A-E35C-4595-8D07-BE29D7F949F0}" type="parTrans" cxnId="{A88BD755-8137-4E54-B4CA-5413471B8F5B}">
      <dgm:prSet/>
      <dgm:spPr/>
      <dgm:t>
        <a:bodyPr/>
        <a:lstStyle/>
        <a:p>
          <a:endParaRPr lang="fr-FR"/>
        </a:p>
      </dgm:t>
    </dgm:pt>
    <dgm:pt modelId="{1F119072-2342-4E4D-B3FA-2CC68B47B402}" type="sibTrans" cxnId="{A88BD755-8137-4E54-B4CA-5413471B8F5B}">
      <dgm:prSet/>
      <dgm:spPr/>
      <dgm:t>
        <a:bodyPr/>
        <a:lstStyle/>
        <a:p>
          <a:endParaRPr lang="fr-FR"/>
        </a:p>
      </dgm:t>
    </dgm:pt>
    <dgm:pt modelId="{C4B15FA3-7C0F-4097-8561-80DB2C148CAA}">
      <dgm:prSet phldrT="[Texte]"/>
      <dgm:spPr/>
      <dgm:t>
        <a:bodyPr/>
        <a:lstStyle/>
        <a:p>
          <a:r>
            <a:rPr lang="fr-FR" dirty="0" smtClean="0"/>
            <a:t>Découverte des métiers du Génie Industriel</a:t>
          </a:r>
          <a:endParaRPr lang="fr-FR" dirty="0"/>
        </a:p>
      </dgm:t>
    </dgm:pt>
    <dgm:pt modelId="{CA875451-614C-401C-94B9-4699984D8FA3}" type="parTrans" cxnId="{3ACC4B7C-FDFF-42F4-A768-13DE590BAA0D}">
      <dgm:prSet/>
      <dgm:spPr/>
      <dgm:t>
        <a:bodyPr/>
        <a:lstStyle/>
        <a:p>
          <a:endParaRPr lang="fr-FR"/>
        </a:p>
      </dgm:t>
    </dgm:pt>
    <dgm:pt modelId="{D3DBAF00-D3C1-4C39-B425-349765BDEB0F}" type="sibTrans" cxnId="{3ACC4B7C-FDFF-42F4-A768-13DE590BAA0D}">
      <dgm:prSet/>
      <dgm:spPr/>
      <dgm:t>
        <a:bodyPr/>
        <a:lstStyle/>
        <a:p>
          <a:endParaRPr lang="fr-FR"/>
        </a:p>
      </dgm:t>
    </dgm:pt>
    <dgm:pt modelId="{9D57979B-F5DD-4BF8-A693-F805799EB52D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</a:rPr>
            <a:t>Résistance des matériaux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8C4B671A-55FA-4B8A-ACDA-AAE810845BA8}" type="parTrans" cxnId="{E991E0EB-1721-43EC-B094-66FFDBAE9F3F}">
      <dgm:prSet/>
      <dgm:spPr/>
      <dgm:t>
        <a:bodyPr/>
        <a:lstStyle/>
        <a:p>
          <a:endParaRPr lang="fr-FR"/>
        </a:p>
      </dgm:t>
    </dgm:pt>
    <dgm:pt modelId="{30C43167-D81D-40E9-8DFB-4F191C725F77}" type="sibTrans" cxnId="{E991E0EB-1721-43EC-B094-66FFDBAE9F3F}">
      <dgm:prSet/>
      <dgm:spPr/>
      <dgm:t>
        <a:bodyPr/>
        <a:lstStyle/>
        <a:p>
          <a:endParaRPr lang="fr-FR"/>
        </a:p>
      </dgm:t>
    </dgm:pt>
    <dgm:pt modelId="{DE17CE1B-9BFD-4E29-8053-09FB0FB4D240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</a:rPr>
            <a:t>Thermodynamique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216D5F71-617F-4B85-AE94-F0507995063B}" type="parTrans" cxnId="{1F4DA71B-2B9A-45C4-81B0-CAF878DBB1A9}">
      <dgm:prSet/>
      <dgm:spPr/>
      <dgm:t>
        <a:bodyPr/>
        <a:lstStyle/>
        <a:p>
          <a:endParaRPr lang="fr-FR"/>
        </a:p>
      </dgm:t>
    </dgm:pt>
    <dgm:pt modelId="{0BBF5A99-7E4B-41E7-AFF8-5761F5E8232B}" type="sibTrans" cxnId="{1F4DA71B-2B9A-45C4-81B0-CAF878DBB1A9}">
      <dgm:prSet/>
      <dgm:spPr/>
      <dgm:t>
        <a:bodyPr/>
        <a:lstStyle/>
        <a:p>
          <a:endParaRPr lang="fr-FR"/>
        </a:p>
      </dgm:t>
    </dgm:pt>
    <dgm:pt modelId="{33C69379-92CB-48D7-8419-8B57DE849BEB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</a:rPr>
            <a:t>Mécanique 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07140AB5-A9C4-4760-93E4-7169A448EBF4}" type="parTrans" cxnId="{D6A736F7-7255-4E1B-B823-872FE0528ABA}">
      <dgm:prSet/>
      <dgm:spPr/>
      <dgm:t>
        <a:bodyPr/>
        <a:lstStyle/>
        <a:p>
          <a:endParaRPr lang="fr-FR"/>
        </a:p>
      </dgm:t>
    </dgm:pt>
    <dgm:pt modelId="{323E81D5-D97B-425A-8173-C8219B8D53DB}" type="sibTrans" cxnId="{D6A736F7-7255-4E1B-B823-872FE0528ABA}">
      <dgm:prSet/>
      <dgm:spPr/>
      <dgm:t>
        <a:bodyPr/>
        <a:lstStyle/>
        <a:p>
          <a:endParaRPr lang="fr-FR"/>
        </a:p>
      </dgm:t>
    </dgm:pt>
    <dgm:pt modelId="{F912EBB1-5B2D-458F-9CBD-C900F124A48E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</a:rPr>
            <a:t>Mécanique des fluides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2977342D-1ABC-4803-A0BC-C92E9AEDC4CA}" type="parTrans" cxnId="{A3646C23-6678-4F31-BC09-EBA425E72FB6}">
      <dgm:prSet/>
      <dgm:spPr/>
      <dgm:t>
        <a:bodyPr/>
        <a:lstStyle/>
        <a:p>
          <a:endParaRPr lang="fr-FR"/>
        </a:p>
      </dgm:t>
    </dgm:pt>
    <dgm:pt modelId="{012C21D7-99FD-432F-937D-5F60DDBA0297}" type="sibTrans" cxnId="{A3646C23-6678-4F31-BC09-EBA425E72FB6}">
      <dgm:prSet/>
      <dgm:spPr/>
      <dgm:t>
        <a:bodyPr/>
        <a:lstStyle/>
        <a:p>
          <a:endParaRPr lang="fr-FR"/>
        </a:p>
      </dgm:t>
    </dgm:pt>
    <dgm:pt modelId="{BD2F0767-E144-4FCA-ABBE-BC6643488AD0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</a:rPr>
            <a:t>Organisation des méthodes de maintenance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73CBEFA9-3240-4DA9-8F8D-32562AE7BB55}" type="parTrans" cxnId="{EBF269BD-C8D4-4876-B07B-7D3360C0576B}">
      <dgm:prSet/>
      <dgm:spPr/>
      <dgm:t>
        <a:bodyPr/>
        <a:lstStyle/>
        <a:p>
          <a:endParaRPr lang="fr-FR"/>
        </a:p>
      </dgm:t>
    </dgm:pt>
    <dgm:pt modelId="{99149011-AC85-4EE7-8FE0-B7D3F6CC551F}" type="sibTrans" cxnId="{EBF269BD-C8D4-4876-B07B-7D3360C0576B}">
      <dgm:prSet/>
      <dgm:spPr/>
      <dgm:t>
        <a:bodyPr/>
        <a:lstStyle/>
        <a:p>
          <a:endParaRPr lang="fr-FR"/>
        </a:p>
      </dgm:t>
    </dgm:pt>
    <dgm:pt modelId="{8BDC9257-207A-439E-A85B-EE3BED939FDB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</a:rPr>
            <a:t>Automatisme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BD8F74D4-2A63-4DE6-B81D-471F2B219DEB}" type="parTrans" cxnId="{184FEC49-C2BF-4F79-8246-577650538E5D}">
      <dgm:prSet/>
      <dgm:spPr/>
      <dgm:t>
        <a:bodyPr/>
        <a:lstStyle/>
        <a:p>
          <a:endParaRPr lang="fr-FR"/>
        </a:p>
      </dgm:t>
    </dgm:pt>
    <dgm:pt modelId="{1D63113C-0FBB-42A0-BE5D-1918D14A2A8E}" type="sibTrans" cxnId="{184FEC49-C2BF-4F79-8246-577650538E5D}">
      <dgm:prSet/>
      <dgm:spPr/>
      <dgm:t>
        <a:bodyPr/>
        <a:lstStyle/>
        <a:p>
          <a:endParaRPr lang="fr-FR"/>
        </a:p>
      </dgm:t>
    </dgm:pt>
    <dgm:pt modelId="{3DAC1F42-5ED7-40CC-B839-116581110F9A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</a:rPr>
            <a:t>Communication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E7FD6FFC-A971-4B8F-A7C0-89C13277054F}" type="parTrans" cxnId="{7842324D-A8A8-4C74-BE2C-2D67CEA9FA7F}">
      <dgm:prSet/>
      <dgm:spPr/>
      <dgm:t>
        <a:bodyPr/>
        <a:lstStyle/>
        <a:p>
          <a:endParaRPr lang="fr-FR"/>
        </a:p>
      </dgm:t>
    </dgm:pt>
    <dgm:pt modelId="{AABE70D3-217D-4776-BA9A-099CD62B7C4B}" type="sibTrans" cxnId="{7842324D-A8A8-4C74-BE2C-2D67CEA9FA7F}">
      <dgm:prSet/>
      <dgm:spPr/>
      <dgm:t>
        <a:bodyPr/>
        <a:lstStyle/>
        <a:p>
          <a:endParaRPr lang="fr-FR"/>
        </a:p>
      </dgm:t>
    </dgm:pt>
    <dgm:pt modelId="{93497E6A-D21D-43B5-AA9E-28E12D940B26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</a:rPr>
            <a:t>Mathématiques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1E433A45-23FC-42B6-88AF-361E994C2DDC}" type="parTrans" cxnId="{5162B3AD-1933-4360-8ACE-5B818D0C1F94}">
      <dgm:prSet/>
      <dgm:spPr/>
      <dgm:t>
        <a:bodyPr/>
        <a:lstStyle/>
        <a:p>
          <a:endParaRPr lang="fr-FR"/>
        </a:p>
      </dgm:t>
    </dgm:pt>
    <dgm:pt modelId="{C53E7AF1-6371-48A3-ABD0-C879D53CB5D1}" type="sibTrans" cxnId="{5162B3AD-1933-4360-8ACE-5B818D0C1F94}">
      <dgm:prSet/>
      <dgm:spPr/>
      <dgm:t>
        <a:bodyPr/>
        <a:lstStyle/>
        <a:p>
          <a:endParaRPr lang="fr-FR"/>
        </a:p>
      </dgm:t>
    </dgm:pt>
    <dgm:pt modelId="{300F8484-51AA-4861-A676-5034ABDC766E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</a:rPr>
            <a:t>Anglais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1B847E99-B96F-443F-91F2-A3C1D2106CF3}" type="parTrans" cxnId="{8FB94BA1-24FD-4367-B933-2B2C3B19957F}">
      <dgm:prSet/>
      <dgm:spPr/>
      <dgm:t>
        <a:bodyPr/>
        <a:lstStyle/>
        <a:p>
          <a:endParaRPr lang="fr-FR"/>
        </a:p>
      </dgm:t>
    </dgm:pt>
    <dgm:pt modelId="{25955E82-0775-44B2-B6E0-85A628E6AFC5}" type="sibTrans" cxnId="{8FB94BA1-24FD-4367-B933-2B2C3B19957F}">
      <dgm:prSet/>
      <dgm:spPr/>
      <dgm:t>
        <a:bodyPr/>
        <a:lstStyle/>
        <a:p>
          <a:endParaRPr lang="fr-FR"/>
        </a:p>
      </dgm:t>
    </dgm:pt>
    <dgm:pt modelId="{CDE32B1A-112C-4C90-B359-F800F544BB07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</a:rPr>
            <a:t>Electronique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2029DE2E-1D00-4EB5-AC0A-75375F280505}" type="parTrans" cxnId="{7AB0BD5B-7FEC-481D-96D9-AFC2CEBA0927}">
      <dgm:prSet/>
      <dgm:spPr/>
      <dgm:t>
        <a:bodyPr/>
        <a:lstStyle/>
        <a:p>
          <a:endParaRPr lang="fr-FR"/>
        </a:p>
      </dgm:t>
    </dgm:pt>
    <dgm:pt modelId="{5C52F827-B1F3-40C6-8B32-3BE72DAF679B}" type="sibTrans" cxnId="{7AB0BD5B-7FEC-481D-96D9-AFC2CEBA0927}">
      <dgm:prSet/>
      <dgm:spPr/>
      <dgm:t>
        <a:bodyPr/>
        <a:lstStyle/>
        <a:p>
          <a:endParaRPr lang="fr-FR"/>
        </a:p>
      </dgm:t>
    </dgm:pt>
    <dgm:pt modelId="{C3FC2A94-7D6F-4291-BA52-1C6CF735042F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</a:rPr>
            <a:t>Usinage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8D68C10A-9864-4DED-8E63-2B1AB328C5EE}" type="parTrans" cxnId="{2AB48689-1C2E-4196-AF98-A7B57655DA99}">
      <dgm:prSet/>
      <dgm:spPr/>
      <dgm:t>
        <a:bodyPr/>
        <a:lstStyle/>
        <a:p>
          <a:endParaRPr lang="fr-FR"/>
        </a:p>
      </dgm:t>
    </dgm:pt>
    <dgm:pt modelId="{4C886D3D-BA16-4EA3-8385-A53B90B93459}" type="sibTrans" cxnId="{2AB48689-1C2E-4196-AF98-A7B57655DA99}">
      <dgm:prSet/>
      <dgm:spPr/>
      <dgm:t>
        <a:bodyPr/>
        <a:lstStyle/>
        <a:p>
          <a:endParaRPr lang="fr-FR"/>
        </a:p>
      </dgm:t>
    </dgm:pt>
    <dgm:pt modelId="{24EB734C-DC98-4012-A9C5-DC8D8011AE89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</a:rPr>
            <a:t>Sécurité et développement durable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588CF9A2-B027-4779-9086-0BDC22038747}" type="parTrans" cxnId="{DBCDBD59-2773-466A-A437-97C0346CC98A}">
      <dgm:prSet/>
      <dgm:spPr/>
      <dgm:t>
        <a:bodyPr/>
        <a:lstStyle/>
        <a:p>
          <a:endParaRPr lang="fr-FR"/>
        </a:p>
      </dgm:t>
    </dgm:pt>
    <dgm:pt modelId="{E1DB97E4-B748-47D1-BBF2-717BD0510E92}" type="sibTrans" cxnId="{DBCDBD59-2773-466A-A437-97C0346CC98A}">
      <dgm:prSet/>
      <dgm:spPr/>
      <dgm:t>
        <a:bodyPr/>
        <a:lstStyle/>
        <a:p>
          <a:endParaRPr lang="fr-FR"/>
        </a:p>
      </dgm:t>
    </dgm:pt>
    <dgm:pt modelId="{5D67AC2E-CC58-4E85-AE79-4412D70E47CC}">
      <dgm:prSet phldrT="[Texte]"/>
      <dgm:spPr/>
      <dgm:t>
        <a:bodyPr/>
        <a:lstStyle/>
        <a:p>
          <a:r>
            <a:rPr lang="fr-FR" dirty="0" smtClean="0"/>
            <a:t>Projets et stages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DE5AEEC3-42CE-422A-9A69-B77BF9F244C2}" type="parTrans" cxnId="{A877F42E-B438-4498-A498-28E168081770}">
      <dgm:prSet/>
      <dgm:spPr/>
      <dgm:t>
        <a:bodyPr/>
        <a:lstStyle/>
        <a:p>
          <a:endParaRPr lang="fr-FR"/>
        </a:p>
      </dgm:t>
    </dgm:pt>
    <dgm:pt modelId="{45401510-004A-4999-9010-10F935222A27}" type="sibTrans" cxnId="{A877F42E-B438-4498-A498-28E168081770}">
      <dgm:prSet/>
      <dgm:spPr/>
      <dgm:t>
        <a:bodyPr/>
        <a:lstStyle/>
        <a:p>
          <a:endParaRPr lang="fr-FR"/>
        </a:p>
      </dgm:t>
    </dgm:pt>
    <dgm:pt modelId="{0E7B9F58-3D03-4FC2-85E8-808C104D18B8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50000"/>
                </a:schemeClr>
              </a:solidFill>
            </a:rPr>
            <a:t>Stage et alternances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32220B9A-B7DE-4583-AA53-A8D3332312B4}" type="parTrans" cxnId="{C5A9A25E-A1E1-4AAD-87D8-82BF36715B09}">
      <dgm:prSet/>
      <dgm:spPr/>
      <dgm:t>
        <a:bodyPr/>
        <a:lstStyle/>
        <a:p>
          <a:endParaRPr lang="fr-FR"/>
        </a:p>
      </dgm:t>
    </dgm:pt>
    <dgm:pt modelId="{0AACD4BA-A8C3-49FC-A02F-F4B3487D7171}" type="sibTrans" cxnId="{C5A9A25E-A1E1-4AAD-87D8-82BF36715B09}">
      <dgm:prSet/>
      <dgm:spPr/>
      <dgm:t>
        <a:bodyPr/>
        <a:lstStyle/>
        <a:p>
          <a:endParaRPr lang="fr-FR"/>
        </a:p>
      </dgm:t>
    </dgm:pt>
    <dgm:pt modelId="{CB5B38D1-F6B2-4D9D-83EA-37630A3E17D8}">
      <dgm:prSet phldrT="[Texte]"/>
      <dgm:spPr/>
      <dgm:t>
        <a:bodyPr/>
        <a:lstStyle/>
        <a:p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5D1730A7-5AC3-493F-B036-78CE7578104A}" type="parTrans" cxnId="{41319858-A1A9-4566-BCA1-1CC1D040F02D}">
      <dgm:prSet/>
      <dgm:spPr/>
      <dgm:t>
        <a:bodyPr/>
        <a:lstStyle/>
        <a:p>
          <a:endParaRPr lang="fr-FR"/>
        </a:p>
      </dgm:t>
    </dgm:pt>
    <dgm:pt modelId="{465BD089-5587-4C43-877E-5406F5FCF5F4}" type="sibTrans" cxnId="{41319858-A1A9-4566-BCA1-1CC1D040F02D}">
      <dgm:prSet/>
      <dgm:spPr/>
      <dgm:t>
        <a:bodyPr/>
        <a:lstStyle/>
        <a:p>
          <a:endParaRPr lang="fr-FR"/>
        </a:p>
      </dgm:t>
    </dgm:pt>
    <dgm:pt modelId="{C8A3E317-622C-4994-8E15-98D54E2C7BEE}">
      <dgm:prSet phldrT="[Texte]"/>
      <dgm:spPr/>
      <dgm:t>
        <a:bodyPr/>
        <a:lstStyle/>
        <a:p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6165443E-6490-4ECB-8AFF-851DF506BF02}" type="parTrans" cxnId="{BCC9E854-4088-4E8A-AB85-F89627B27576}">
      <dgm:prSet/>
      <dgm:spPr/>
      <dgm:t>
        <a:bodyPr/>
        <a:lstStyle/>
        <a:p>
          <a:endParaRPr lang="fr-FR"/>
        </a:p>
      </dgm:t>
    </dgm:pt>
    <dgm:pt modelId="{4CAE41D6-5B71-4975-92B8-97DEF2876A0A}" type="sibTrans" cxnId="{BCC9E854-4088-4E8A-AB85-F89627B27576}">
      <dgm:prSet/>
      <dgm:spPr/>
      <dgm:t>
        <a:bodyPr/>
        <a:lstStyle/>
        <a:p>
          <a:endParaRPr lang="fr-FR"/>
        </a:p>
      </dgm:t>
    </dgm:pt>
    <dgm:pt modelId="{6EA6A6AA-299E-4110-96CB-1C989CA4F74D}">
      <dgm:prSet phldrT="[Texte]"/>
      <dgm:spPr/>
      <dgm:t>
        <a:bodyPr/>
        <a:lstStyle/>
        <a:p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859C2B66-D1D7-4878-9460-341C04098C97}" type="parTrans" cxnId="{D608D49F-7FA6-4E78-A83A-F2DBE11FB821}">
      <dgm:prSet/>
      <dgm:spPr/>
      <dgm:t>
        <a:bodyPr/>
        <a:lstStyle/>
        <a:p>
          <a:endParaRPr lang="fr-FR"/>
        </a:p>
      </dgm:t>
    </dgm:pt>
    <dgm:pt modelId="{3D7DD38F-052B-42BB-B8B9-27B60BE03462}" type="sibTrans" cxnId="{D608D49F-7FA6-4E78-A83A-F2DBE11FB821}">
      <dgm:prSet/>
      <dgm:spPr/>
      <dgm:t>
        <a:bodyPr/>
        <a:lstStyle/>
        <a:p>
          <a:endParaRPr lang="fr-FR"/>
        </a:p>
      </dgm:t>
    </dgm:pt>
    <dgm:pt modelId="{1F8A230A-0028-496C-A38F-A87A0E828D3B}">
      <dgm:prSet phldrT="[Texte]"/>
      <dgm:spPr/>
      <dgm:t>
        <a:bodyPr/>
        <a:lstStyle/>
        <a:p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5FEE40F3-7FC8-4CE2-9201-37BB22FCAB42}" type="parTrans" cxnId="{F151C7D4-EDD3-47A5-A86F-3A83E1036298}">
      <dgm:prSet/>
      <dgm:spPr/>
      <dgm:t>
        <a:bodyPr/>
        <a:lstStyle/>
        <a:p>
          <a:endParaRPr lang="fr-FR"/>
        </a:p>
      </dgm:t>
    </dgm:pt>
    <dgm:pt modelId="{999D7C18-0D21-4C9C-A748-EF011D24B833}" type="sibTrans" cxnId="{F151C7D4-EDD3-47A5-A86F-3A83E1036298}">
      <dgm:prSet/>
      <dgm:spPr/>
      <dgm:t>
        <a:bodyPr/>
        <a:lstStyle/>
        <a:p>
          <a:endParaRPr lang="fr-FR"/>
        </a:p>
      </dgm:t>
    </dgm:pt>
    <dgm:pt modelId="{5C9EC412-5761-4F54-973F-F7673E426100}">
      <dgm:prSet phldrT="[Texte]"/>
      <dgm:spPr/>
      <dgm:t>
        <a:bodyPr/>
        <a:lstStyle/>
        <a:p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12EC6883-2422-46A2-A078-9F86A2ACCB40}" type="parTrans" cxnId="{1070C990-5AE2-4AF8-8B1B-9AC01DE23E35}">
      <dgm:prSet/>
      <dgm:spPr/>
      <dgm:t>
        <a:bodyPr/>
        <a:lstStyle/>
        <a:p>
          <a:endParaRPr lang="fr-FR"/>
        </a:p>
      </dgm:t>
    </dgm:pt>
    <dgm:pt modelId="{B7DA494C-DF3E-47FC-93AB-44430157D19C}" type="sibTrans" cxnId="{1070C990-5AE2-4AF8-8B1B-9AC01DE23E35}">
      <dgm:prSet/>
      <dgm:spPr/>
      <dgm:t>
        <a:bodyPr/>
        <a:lstStyle/>
        <a:p>
          <a:endParaRPr lang="fr-FR"/>
        </a:p>
      </dgm:t>
    </dgm:pt>
    <dgm:pt modelId="{4EA2D55E-161F-4615-A955-D453C9BC7300}">
      <dgm:prSet phldrT="[Texte]"/>
      <dgm:spPr/>
      <dgm:t>
        <a:bodyPr/>
        <a:lstStyle/>
        <a:p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887BA5F5-0B99-4196-8B5A-69ECD37445B5}" type="parTrans" cxnId="{B507FD7D-1BAC-47C1-8EAC-FBD1B85A46DC}">
      <dgm:prSet/>
      <dgm:spPr/>
      <dgm:t>
        <a:bodyPr/>
        <a:lstStyle/>
        <a:p>
          <a:endParaRPr lang="fr-FR"/>
        </a:p>
      </dgm:t>
    </dgm:pt>
    <dgm:pt modelId="{E5391D46-8A29-4749-BF55-89E7E7524144}" type="sibTrans" cxnId="{B507FD7D-1BAC-47C1-8EAC-FBD1B85A46DC}">
      <dgm:prSet/>
      <dgm:spPr/>
      <dgm:t>
        <a:bodyPr/>
        <a:lstStyle/>
        <a:p>
          <a:endParaRPr lang="fr-FR"/>
        </a:p>
      </dgm:t>
    </dgm:pt>
    <dgm:pt modelId="{72967204-F71F-4B8E-A2B4-A7C27AD51BFB}">
      <dgm:prSet phldrT="[Texte]"/>
      <dgm:spPr/>
      <dgm:t>
        <a:bodyPr/>
        <a:lstStyle/>
        <a:p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C514CB8D-FB83-4030-A940-81B67A57481C}" type="parTrans" cxnId="{3C14E5B2-F8E1-4EF8-A6CB-74547D625E23}">
      <dgm:prSet/>
      <dgm:spPr/>
      <dgm:t>
        <a:bodyPr/>
        <a:lstStyle/>
        <a:p>
          <a:endParaRPr lang="fr-FR"/>
        </a:p>
      </dgm:t>
    </dgm:pt>
    <dgm:pt modelId="{263FC622-D7F4-4460-ACA4-8BDBC9960D9F}" type="sibTrans" cxnId="{3C14E5B2-F8E1-4EF8-A6CB-74547D625E23}">
      <dgm:prSet/>
      <dgm:spPr/>
      <dgm:t>
        <a:bodyPr/>
        <a:lstStyle/>
        <a:p>
          <a:endParaRPr lang="fr-FR"/>
        </a:p>
      </dgm:t>
    </dgm:pt>
    <dgm:pt modelId="{071BF8D1-9A41-4BF8-AD98-03815D4B02DD}" type="pres">
      <dgm:prSet presAssocID="{0B2452E2-87D0-4A87-9E25-A431D236D7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B6CF691-3EBB-4A11-B898-3A9EB187B11D}" type="pres">
      <dgm:prSet presAssocID="{C38B0E38-8EBE-44ED-ABB7-A2806B5B5D7D}" presName="composite" presStyleCnt="0"/>
      <dgm:spPr/>
    </dgm:pt>
    <dgm:pt modelId="{A26A1F4C-B01A-468C-BFC4-DD952E9CBD94}" type="pres">
      <dgm:prSet presAssocID="{C38B0E38-8EBE-44ED-ABB7-A2806B5B5D7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BF1248-F1E2-4C04-BD5E-9386C386D38F}" type="pres">
      <dgm:prSet presAssocID="{C38B0E38-8EBE-44ED-ABB7-A2806B5B5D7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8933A2-82B3-4F9E-8C34-FB77404812A7}" type="pres">
      <dgm:prSet presAssocID="{CD2114CC-4A57-4404-A2BD-8813C5900B64}" presName="space" presStyleCnt="0"/>
      <dgm:spPr/>
    </dgm:pt>
    <dgm:pt modelId="{05D93495-6A73-47E4-BE6B-EDF475B2E350}" type="pres">
      <dgm:prSet presAssocID="{68A91A52-B2D0-40BE-A23F-9F1EFB974316}" presName="composite" presStyleCnt="0"/>
      <dgm:spPr/>
    </dgm:pt>
    <dgm:pt modelId="{394A18C0-6393-43DB-ADB8-DE34DDB91093}" type="pres">
      <dgm:prSet presAssocID="{68A91A52-B2D0-40BE-A23F-9F1EFB97431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2EE381-718A-4E92-A598-3602334988CD}" type="pres">
      <dgm:prSet presAssocID="{68A91A52-B2D0-40BE-A23F-9F1EFB974316}" presName="desTx" presStyleLbl="alignAccFollowNode1" presStyleIdx="1" presStyleCnt="4" custLinFactNeighborX="1777" custLinFactNeighborY="-11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7316F1-66C3-40F7-B4BE-713FBCCE0F7F}" type="pres">
      <dgm:prSet presAssocID="{B717B46E-142C-45BC-99A7-7306AF9BC4B5}" presName="space" presStyleCnt="0"/>
      <dgm:spPr/>
    </dgm:pt>
    <dgm:pt modelId="{7A1BBF2A-46A9-4B91-BB48-9B20C0E0AAC7}" type="pres">
      <dgm:prSet presAssocID="{C4B15FA3-7C0F-4097-8561-80DB2C148CAA}" presName="composite" presStyleCnt="0"/>
      <dgm:spPr/>
    </dgm:pt>
    <dgm:pt modelId="{C633B9AC-6D6D-44C9-A3B9-0F3B7E8CF172}" type="pres">
      <dgm:prSet presAssocID="{C4B15FA3-7C0F-4097-8561-80DB2C148CA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F97D02-3167-4C62-ADA3-761EFDD03A80}" type="pres">
      <dgm:prSet presAssocID="{C4B15FA3-7C0F-4097-8561-80DB2C148CA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5F76F5-6AA4-40B7-891C-8620883F3DD1}" type="pres">
      <dgm:prSet presAssocID="{D3DBAF00-D3C1-4C39-B425-349765BDEB0F}" presName="space" presStyleCnt="0"/>
      <dgm:spPr/>
    </dgm:pt>
    <dgm:pt modelId="{1ECAA4A7-6943-4541-820D-08573C33AF7C}" type="pres">
      <dgm:prSet presAssocID="{5D67AC2E-CC58-4E85-AE79-4412D70E47CC}" presName="composite" presStyleCnt="0"/>
      <dgm:spPr/>
    </dgm:pt>
    <dgm:pt modelId="{71D4F229-D077-4CB5-9C15-7E1036A22429}" type="pres">
      <dgm:prSet presAssocID="{5D67AC2E-CC58-4E85-AE79-4412D70E47C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E41C62-56CC-4F0B-891B-4B02683C91F3}" type="pres">
      <dgm:prSet presAssocID="{5D67AC2E-CC58-4E85-AE79-4412D70E47C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0D28FB2-EF20-4B05-807E-CCDE17A6462B}" type="presOf" srcId="{5D67AC2E-CC58-4E85-AE79-4412D70E47CC}" destId="{71D4F229-D077-4CB5-9C15-7E1036A22429}" srcOrd="0" destOrd="0" presId="urn:microsoft.com/office/officeart/2005/8/layout/hList1"/>
    <dgm:cxn modelId="{D4FA1721-0E10-44D7-B20E-426486378365}" type="presOf" srcId="{C8A3E317-622C-4994-8E15-98D54E2C7BEE}" destId="{62BF1248-F1E2-4C04-BD5E-9386C386D38F}" srcOrd="0" destOrd="3" presId="urn:microsoft.com/office/officeart/2005/8/layout/hList1"/>
    <dgm:cxn modelId="{41319858-A1A9-4566-BCA1-1CC1D040F02D}" srcId="{C38B0E38-8EBE-44ED-ABB7-A2806B5B5D7D}" destId="{CB5B38D1-F6B2-4D9D-83EA-37630A3E17D8}" srcOrd="1" destOrd="0" parTransId="{5D1730A7-5AC3-493F-B036-78CE7578104A}" sibTransId="{465BD089-5587-4C43-877E-5406F5FCF5F4}"/>
    <dgm:cxn modelId="{17B9FD92-FB62-4D22-86B1-422BA8BB8896}" type="presOf" srcId="{0E7B9F58-3D03-4FC2-85E8-808C104D18B8}" destId="{9CE41C62-56CC-4F0B-891B-4B02683C91F3}" srcOrd="0" destOrd="0" presId="urn:microsoft.com/office/officeart/2005/8/layout/hList1"/>
    <dgm:cxn modelId="{BE49A25F-4117-497D-9410-4F2839D9BF06}" type="presOf" srcId="{4521CAED-E3BF-41ED-91F8-60D9C357D14C}" destId="{62BF1248-F1E2-4C04-BD5E-9386C386D38F}" srcOrd="0" destOrd="0" presId="urn:microsoft.com/office/officeart/2005/8/layout/hList1"/>
    <dgm:cxn modelId="{0CFB7F22-5BA2-41B4-909C-BD51B79F413C}" type="presOf" srcId="{24EB734C-DC98-4012-A9C5-DC8D8011AE89}" destId="{2FF97D02-3167-4C62-ADA3-761EFDD03A80}" srcOrd="0" destOrd="4" presId="urn:microsoft.com/office/officeart/2005/8/layout/hList1"/>
    <dgm:cxn modelId="{B1567A43-70E4-440D-A5A3-3A43F03BB38A}" type="presOf" srcId="{72967204-F71F-4B8E-A2B4-A7C27AD51BFB}" destId="{062EE381-718A-4E92-A598-3602334988CD}" srcOrd="0" destOrd="7" presId="urn:microsoft.com/office/officeart/2005/8/layout/hList1"/>
    <dgm:cxn modelId="{A877F42E-B438-4498-A498-28E168081770}" srcId="{0B2452E2-87D0-4A87-9E25-A431D236D7F7}" destId="{5D67AC2E-CC58-4E85-AE79-4412D70E47CC}" srcOrd="3" destOrd="0" parTransId="{DE5AEEC3-42CE-422A-9A69-B77BF9F244C2}" sibTransId="{45401510-004A-4999-9010-10F935222A27}"/>
    <dgm:cxn modelId="{0EA95E8F-35B2-4A18-B62E-C965402268CF}" type="presOf" srcId="{93497E6A-D21D-43B5-AA9E-28E12D940B26}" destId="{62BF1248-F1E2-4C04-BD5E-9386C386D38F}" srcOrd="0" destOrd="4" presId="urn:microsoft.com/office/officeart/2005/8/layout/hList1"/>
    <dgm:cxn modelId="{0E5ECB73-B63D-4FEC-A7BC-C1C495F2AEC4}" type="presOf" srcId="{C38B0E38-8EBE-44ED-ABB7-A2806B5B5D7D}" destId="{A26A1F4C-B01A-468C-BFC4-DD952E9CBD94}" srcOrd="0" destOrd="0" presId="urn:microsoft.com/office/officeart/2005/8/layout/hList1"/>
    <dgm:cxn modelId="{EBF269BD-C8D4-4876-B07B-7D3360C0576B}" srcId="{C4B15FA3-7C0F-4097-8561-80DB2C148CAA}" destId="{BD2F0767-E144-4FCA-ABBE-BC6643488AD0}" srcOrd="1" destOrd="0" parTransId="{73CBEFA9-3240-4DA9-8F8D-32562AE7BB55}" sibTransId="{99149011-AC85-4EE7-8FE0-B7D3F6CC551F}"/>
    <dgm:cxn modelId="{69D95156-F70E-4140-9A10-84CB24547B7A}" type="presOf" srcId="{DE17CE1B-9BFD-4E29-8053-09FB0FB4D240}" destId="{062EE381-718A-4E92-A598-3602334988CD}" srcOrd="0" destOrd="2" presId="urn:microsoft.com/office/officeart/2005/8/layout/hList1"/>
    <dgm:cxn modelId="{1070C990-5AE2-4AF8-8B1B-9AC01DE23E35}" srcId="{68A91A52-B2D0-40BE-A23F-9F1EFB974316}" destId="{5C9EC412-5761-4F54-973F-F7673E426100}" srcOrd="3" destOrd="0" parTransId="{12EC6883-2422-46A2-A078-9F86A2ACCB40}" sibTransId="{B7DA494C-DF3E-47FC-93AB-44430157D19C}"/>
    <dgm:cxn modelId="{F46BBE90-8054-44CE-B736-07B941E094EE}" type="presOf" srcId="{8BDC9257-207A-439E-A85B-EE3BED939FDB}" destId="{2FF97D02-3167-4C62-ADA3-761EFDD03A80}" srcOrd="0" destOrd="2" presId="urn:microsoft.com/office/officeart/2005/8/layout/hList1"/>
    <dgm:cxn modelId="{B507FD7D-1BAC-47C1-8EAC-FBD1B85A46DC}" srcId="{68A91A52-B2D0-40BE-A23F-9F1EFB974316}" destId="{4EA2D55E-161F-4615-A955-D453C9BC7300}" srcOrd="5" destOrd="0" parTransId="{887BA5F5-0B99-4196-8B5A-69ECD37445B5}" sibTransId="{E5391D46-8A29-4749-BF55-89E7E7524144}"/>
    <dgm:cxn modelId="{B77195B5-5B82-4989-B3DA-369F6F8E2CD6}" srcId="{0B2452E2-87D0-4A87-9E25-A431D236D7F7}" destId="{C38B0E38-8EBE-44ED-ABB7-A2806B5B5D7D}" srcOrd="0" destOrd="0" parTransId="{FAFD1D07-B07B-4691-ADAA-0DC73466F645}" sibTransId="{CD2114CC-4A57-4404-A2BD-8813C5900B64}"/>
    <dgm:cxn modelId="{A3646C23-6678-4F31-BC09-EBA425E72FB6}" srcId="{68A91A52-B2D0-40BE-A23F-9F1EFB974316}" destId="{F912EBB1-5B2D-458F-9CBD-C900F124A48E}" srcOrd="6" destOrd="0" parTransId="{2977342D-1ABC-4803-A0BC-C92E9AEDC4CA}" sibTransId="{012C21D7-99FD-432F-937D-5F60DDBA0297}"/>
    <dgm:cxn modelId="{DD8B1DA5-BE28-4D0D-ADB8-F6769E62C10F}" type="presOf" srcId="{6EA6A6AA-299E-4110-96CB-1C989CA4F74D}" destId="{62BF1248-F1E2-4C04-BD5E-9386C386D38F}" srcOrd="0" destOrd="5" presId="urn:microsoft.com/office/officeart/2005/8/layout/hList1"/>
    <dgm:cxn modelId="{22217887-1051-4D32-88AE-C1A3A97459E2}" srcId="{C38B0E38-8EBE-44ED-ABB7-A2806B5B5D7D}" destId="{4521CAED-E3BF-41ED-91F8-60D9C357D14C}" srcOrd="0" destOrd="0" parTransId="{DFBDCCBA-94B0-4ADF-A5D7-2A1E0A69C99F}" sibTransId="{F3D73FC5-5541-49C7-9376-E464F367FCA9}"/>
    <dgm:cxn modelId="{E991E0EB-1721-43EC-B094-66FFDBAE9F3F}" srcId="{C4B15FA3-7C0F-4097-8561-80DB2C148CAA}" destId="{9D57979B-F5DD-4BF8-A693-F805799EB52D}" srcOrd="0" destOrd="0" parTransId="{8C4B671A-55FA-4B8A-ACDA-AAE810845BA8}" sibTransId="{30C43167-D81D-40E9-8DFB-4F191C725F77}"/>
    <dgm:cxn modelId="{DF013FA0-19B1-40DA-85F6-C178771E6C55}" srcId="{0B2452E2-87D0-4A87-9E25-A431D236D7F7}" destId="{68A91A52-B2D0-40BE-A23F-9F1EFB974316}" srcOrd="1" destOrd="0" parTransId="{37E364D3-FA2B-4E74-9F2C-96A982E97397}" sibTransId="{B717B46E-142C-45BC-99A7-7306AF9BC4B5}"/>
    <dgm:cxn modelId="{D5DC91E5-40CC-445D-9341-ACAAECB89B7F}" type="presOf" srcId="{1F8A230A-0028-496C-A38F-A87A0E828D3B}" destId="{062EE381-718A-4E92-A598-3602334988CD}" srcOrd="0" destOrd="1" presId="urn:microsoft.com/office/officeart/2005/8/layout/hList1"/>
    <dgm:cxn modelId="{F151C7D4-EDD3-47A5-A86F-3A83E1036298}" srcId="{68A91A52-B2D0-40BE-A23F-9F1EFB974316}" destId="{1F8A230A-0028-496C-A38F-A87A0E828D3B}" srcOrd="1" destOrd="0" parTransId="{5FEE40F3-7FC8-4CE2-9201-37BB22FCAB42}" sibTransId="{999D7C18-0D21-4C9C-A748-EF011D24B833}"/>
    <dgm:cxn modelId="{5B331AE7-8EEB-4464-A162-FEC92DA4E8D5}" type="presOf" srcId="{300F8484-51AA-4861-A676-5034ABDC766E}" destId="{62BF1248-F1E2-4C04-BD5E-9386C386D38F}" srcOrd="0" destOrd="6" presId="urn:microsoft.com/office/officeart/2005/8/layout/hList1"/>
    <dgm:cxn modelId="{184FEC49-C2BF-4F79-8246-577650538E5D}" srcId="{C4B15FA3-7C0F-4097-8561-80DB2C148CAA}" destId="{8BDC9257-207A-439E-A85B-EE3BED939FDB}" srcOrd="2" destOrd="0" parTransId="{BD8F74D4-2A63-4DE6-B81D-471F2B219DEB}" sibTransId="{1D63113C-0FBB-42A0-BE5D-1918D14A2A8E}"/>
    <dgm:cxn modelId="{3ACC4B7C-FDFF-42F4-A768-13DE590BAA0D}" srcId="{0B2452E2-87D0-4A87-9E25-A431D236D7F7}" destId="{C4B15FA3-7C0F-4097-8561-80DB2C148CAA}" srcOrd="2" destOrd="0" parTransId="{CA875451-614C-401C-94B9-4699984D8FA3}" sibTransId="{D3DBAF00-D3C1-4C39-B425-349765BDEB0F}"/>
    <dgm:cxn modelId="{D608D49F-7FA6-4E78-A83A-F2DBE11FB821}" srcId="{C38B0E38-8EBE-44ED-ABB7-A2806B5B5D7D}" destId="{6EA6A6AA-299E-4110-96CB-1C989CA4F74D}" srcOrd="5" destOrd="0" parTransId="{859C2B66-D1D7-4878-9460-341C04098C97}" sibTransId="{3D7DD38F-052B-42BB-B8B9-27B60BE03462}"/>
    <dgm:cxn modelId="{C5A9A25E-A1E1-4AAD-87D8-82BF36715B09}" srcId="{5D67AC2E-CC58-4E85-AE79-4412D70E47CC}" destId="{0E7B9F58-3D03-4FC2-85E8-808C104D18B8}" srcOrd="0" destOrd="0" parTransId="{32220B9A-B7DE-4583-AA53-A8D3332312B4}" sibTransId="{0AACD4BA-A8C3-49FC-A02F-F4B3487D7171}"/>
    <dgm:cxn modelId="{2AB48689-1C2E-4196-AF98-A7B57655DA99}" srcId="{C4B15FA3-7C0F-4097-8561-80DB2C148CAA}" destId="{C3FC2A94-7D6F-4291-BA52-1C6CF735042F}" srcOrd="3" destOrd="0" parTransId="{8D68C10A-9864-4DED-8E63-2B1AB328C5EE}" sibTransId="{4C886D3D-BA16-4EA3-8385-A53B90B93459}"/>
    <dgm:cxn modelId="{8FB94BA1-24FD-4367-B933-2B2C3B19957F}" srcId="{C38B0E38-8EBE-44ED-ABB7-A2806B5B5D7D}" destId="{300F8484-51AA-4861-A676-5034ABDC766E}" srcOrd="6" destOrd="0" parTransId="{1B847E99-B96F-443F-91F2-A3C1D2106CF3}" sibTransId="{25955E82-0775-44B2-B6E0-85A628E6AFC5}"/>
    <dgm:cxn modelId="{D6A736F7-7255-4E1B-B823-872FE0528ABA}" srcId="{68A91A52-B2D0-40BE-A23F-9F1EFB974316}" destId="{33C69379-92CB-48D7-8419-8B57DE849BEB}" srcOrd="4" destOrd="0" parTransId="{07140AB5-A9C4-4760-93E4-7169A448EBF4}" sibTransId="{323E81D5-D97B-425A-8173-C8219B8D53DB}"/>
    <dgm:cxn modelId="{515155AF-86A3-4BF3-A9ED-C15168E4811D}" type="presOf" srcId="{C4B15FA3-7C0F-4097-8561-80DB2C148CAA}" destId="{C633B9AC-6D6D-44C9-A3B9-0F3B7E8CF172}" srcOrd="0" destOrd="0" presId="urn:microsoft.com/office/officeart/2005/8/layout/hList1"/>
    <dgm:cxn modelId="{DBCDBD59-2773-466A-A437-97C0346CC98A}" srcId="{C4B15FA3-7C0F-4097-8561-80DB2C148CAA}" destId="{24EB734C-DC98-4012-A9C5-DC8D8011AE89}" srcOrd="4" destOrd="0" parTransId="{588CF9A2-B027-4779-9086-0BDC22038747}" sibTransId="{E1DB97E4-B748-47D1-BBF2-717BD0510E92}"/>
    <dgm:cxn modelId="{90903120-C5F8-467D-AADE-CB3BB1B29EF3}" type="presOf" srcId="{BD2F0767-E144-4FCA-ABBE-BC6643488AD0}" destId="{2FF97D02-3167-4C62-ADA3-761EFDD03A80}" srcOrd="0" destOrd="1" presId="urn:microsoft.com/office/officeart/2005/8/layout/hList1"/>
    <dgm:cxn modelId="{7AB0BD5B-7FEC-481D-96D9-AFC2CEBA0927}" srcId="{68A91A52-B2D0-40BE-A23F-9F1EFB974316}" destId="{CDE32B1A-112C-4C90-B359-F800F544BB07}" srcOrd="8" destOrd="0" parTransId="{2029DE2E-1D00-4EB5-AC0A-75375F280505}" sibTransId="{5C52F827-B1F3-40C6-8B32-3BE72DAF679B}"/>
    <dgm:cxn modelId="{341FDABA-9FBA-424C-A5B6-3384373AB971}" type="presOf" srcId="{0B2452E2-87D0-4A87-9E25-A431D236D7F7}" destId="{071BF8D1-9A41-4BF8-AD98-03815D4B02DD}" srcOrd="0" destOrd="0" presId="urn:microsoft.com/office/officeart/2005/8/layout/hList1"/>
    <dgm:cxn modelId="{7842324D-A8A8-4C74-BE2C-2D67CEA9FA7F}" srcId="{C38B0E38-8EBE-44ED-ABB7-A2806B5B5D7D}" destId="{3DAC1F42-5ED7-40CC-B839-116581110F9A}" srcOrd="2" destOrd="0" parTransId="{E7FD6FFC-A971-4B8F-A7C0-89C13277054F}" sibTransId="{AABE70D3-217D-4776-BA9A-099CD62B7C4B}"/>
    <dgm:cxn modelId="{0A3E52FA-A5B3-470A-B54D-F81C4DA674F5}" type="presOf" srcId="{F912EBB1-5B2D-458F-9CBD-C900F124A48E}" destId="{062EE381-718A-4E92-A598-3602334988CD}" srcOrd="0" destOrd="6" presId="urn:microsoft.com/office/officeart/2005/8/layout/hList1"/>
    <dgm:cxn modelId="{DB8F3EC9-2E3B-4A98-8441-D9B2C2192837}" type="presOf" srcId="{5C9EC412-5761-4F54-973F-F7673E426100}" destId="{062EE381-718A-4E92-A598-3602334988CD}" srcOrd="0" destOrd="3" presId="urn:microsoft.com/office/officeart/2005/8/layout/hList1"/>
    <dgm:cxn modelId="{401789A2-D0D6-4299-B171-01461B804184}" type="presOf" srcId="{C3FC2A94-7D6F-4291-BA52-1C6CF735042F}" destId="{2FF97D02-3167-4C62-ADA3-761EFDD03A80}" srcOrd="0" destOrd="3" presId="urn:microsoft.com/office/officeart/2005/8/layout/hList1"/>
    <dgm:cxn modelId="{5162B3AD-1933-4360-8ACE-5B818D0C1F94}" srcId="{C38B0E38-8EBE-44ED-ABB7-A2806B5B5D7D}" destId="{93497E6A-D21D-43B5-AA9E-28E12D940B26}" srcOrd="4" destOrd="0" parTransId="{1E433A45-23FC-42B6-88AF-361E994C2DDC}" sibTransId="{C53E7AF1-6371-48A3-ABD0-C879D53CB5D1}"/>
    <dgm:cxn modelId="{D05C42B3-3DEA-4A48-AFAF-88EBB2405145}" type="presOf" srcId="{68A91A52-B2D0-40BE-A23F-9F1EFB974316}" destId="{394A18C0-6393-43DB-ADB8-DE34DDB91093}" srcOrd="0" destOrd="0" presId="urn:microsoft.com/office/officeart/2005/8/layout/hList1"/>
    <dgm:cxn modelId="{DF21093B-3932-42D8-8B74-9B438F701F62}" type="presOf" srcId="{3DAC1F42-5ED7-40CC-B839-116581110F9A}" destId="{62BF1248-F1E2-4C04-BD5E-9386C386D38F}" srcOrd="0" destOrd="2" presId="urn:microsoft.com/office/officeart/2005/8/layout/hList1"/>
    <dgm:cxn modelId="{A88BD755-8137-4E54-B4CA-5413471B8F5B}" srcId="{68A91A52-B2D0-40BE-A23F-9F1EFB974316}" destId="{08E310F8-CB4F-4D10-AC75-E0A01C3AE741}" srcOrd="0" destOrd="0" parTransId="{348AD73A-E35C-4595-8D07-BE29D7F949F0}" sibTransId="{1F119072-2342-4E4D-B3FA-2CC68B47B402}"/>
    <dgm:cxn modelId="{BCC9E854-4088-4E8A-AB85-F89627B27576}" srcId="{C38B0E38-8EBE-44ED-ABB7-A2806B5B5D7D}" destId="{C8A3E317-622C-4994-8E15-98D54E2C7BEE}" srcOrd="3" destOrd="0" parTransId="{6165443E-6490-4ECB-8AFF-851DF506BF02}" sibTransId="{4CAE41D6-5B71-4975-92B8-97DEF2876A0A}"/>
    <dgm:cxn modelId="{F9C080D3-DCE9-4FB8-AD97-C4C629DC2F5F}" type="presOf" srcId="{08E310F8-CB4F-4D10-AC75-E0A01C3AE741}" destId="{062EE381-718A-4E92-A598-3602334988CD}" srcOrd="0" destOrd="0" presId="urn:microsoft.com/office/officeart/2005/8/layout/hList1"/>
    <dgm:cxn modelId="{74B8930A-B38D-4D89-8A58-940479E59D13}" type="presOf" srcId="{9D57979B-F5DD-4BF8-A693-F805799EB52D}" destId="{2FF97D02-3167-4C62-ADA3-761EFDD03A80}" srcOrd="0" destOrd="0" presId="urn:microsoft.com/office/officeart/2005/8/layout/hList1"/>
    <dgm:cxn modelId="{3C14E5B2-F8E1-4EF8-A6CB-74547D625E23}" srcId="{68A91A52-B2D0-40BE-A23F-9F1EFB974316}" destId="{72967204-F71F-4B8E-A2B4-A7C27AD51BFB}" srcOrd="7" destOrd="0" parTransId="{C514CB8D-FB83-4030-A940-81B67A57481C}" sibTransId="{263FC622-D7F4-4460-ACA4-8BDBC9960D9F}"/>
    <dgm:cxn modelId="{E4D8EDEA-455B-4664-A635-B9965A15FABD}" type="presOf" srcId="{4EA2D55E-161F-4615-A955-D453C9BC7300}" destId="{062EE381-718A-4E92-A598-3602334988CD}" srcOrd="0" destOrd="5" presId="urn:microsoft.com/office/officeart/2005/8/layout/hList1"/>
    <dgm:cxn modelId="{E9D2AA90-C9EE-46D2-BEA4-925B7C198C0B}" type="presOf" srcId="{CDE32B1A-112C-4C90-B359-F800F544BB07}" destId="{062EE381-718A-4E92-A598-3602334988CD}" srcOrd="0" destOrd="8" presId="urn:microsoft.com/office/officeart/2005/8/layout/hList1"/>
    <dgm:cxn modelId="{DA2A70CF-8C8E-49D7-882A-21A53CABEE0B}" type="presOf" srcId="{CB5B38D1-F6B2-4D9D-83EA-37630A3E17D8}" destId="{62BF1248-F1E2-4C04-BD5E-9386C386D38F}" srcOrd="0" destOrd="1" presId="urn:microsoft.com/office/officeart/2005/8/layout/hList1"/>
    <dgm:cxn modelId="{2F7A5DC4-B4F6-4024-A7C9-0690D3ABA674}" type="presOf" srcId="{33C69379-92CB-48D7-8419-8B57DE849BEB}" destId="{062EE381-718A-4E92-A598-3602334988CD}" srcOrd="0" destOrd="4" presId="urn:microsoft.com/office/officeart/2005/8/layout/hList1"/>
    <dgm:cxn modelId="{1F4DA71B-2B9A-45C4-81B0-CAF878DBB1A9}" srcId="{68A91A52-B2D0-40BE-A23F-9F1EFB974316}" destId="{DE17CE1B-9BFD-4E29-8053-09FB0FB4D240}" srcOrd="2" destOrd="0" parTransId="{216D5F71-617F-4B85-AE94-F0507995063B}" sibTransId="{0BBF5A99-7E4B-41E7-AFF8-5761F5E8232B}"/>
    <dgm:cxn modelId="{2BF1F500-F433-493C-860E-971B9E052EEF}" type="presParOf" srcId="{071BF8D1-9A41-4BF8-AD98-03815D4B02DD}" destId="{4B6CF691-3EBB-4A11-B898-3A9EB187B11D}" srcOrd="0" destOrd="0" presId="urn:microsoft.com/office/officeart/2005/8/layout/hList1"/>
    <dgm:cxn modelId="{F205FDC1-3624-40C8-9BFC-9E874BD10844}" type="presParOf" srcId="{4B6CF691-3EBB-4A11-B898-3A9EB187B11D}" destId="{A26A1F4C-B01A-468C-BFC4-DD952E9CBD94}" srcOrd="0" destOrd="0" presId="urn:microsoft.com/office/officeart/2005/8/layout/hList1"/>
    <dgm:cxn modelId="{1DF9E6E8-3841-4ABA-A483-0E192B1D0BD8}" type="presParOf" srcId="{4B6CF691-3EBB-4A11-B898-3A9EB187B11D}" destId="{62BF1248-F1E2-4C04-BD5E-9386C386D38F}" srcOrd="1" destOrd="0" presId="urn:microsoft.com/office/officeart/2005/8/layout/hList1"/>
    <dgm:cxn modelId="{D0B3E02B-E4E3-4075-A3CF-8CE48362E217}" type="presParOf" srcId="{071BF8D1-9A41-4BF8-AD98-03815D4B02DD}" destId="{678933A2-82B3-4F9E-8C34-FB77404812A7}" srcOrd="1" destOrd="0" presId="urn:microsoft.com/office/officeart/2005/8/layout/hList1"/>
    <dgm:cxn modelId="{93D40F82-AE9F-4CDA-95CE-436F38ACFEA8}" type="presParOf" srcId="{071BF8D1-9A41-4BF8-AD98-03815D4B02DD}" destId="{05D93495-6A73-47E4-BE6B-EDF475B2E350}" srcOrd="2" destOrd="0" presId="urn:microsoft.com/office/officeart/2005/8/layout/hList1"/>
    <dgm:cxn modelId="{7B3CD3C6-480A-4885-A408-90EF6DF1E8D8}" type="presParOf" srcId="{05D93495-6A73-47E4-BE6B-EDF475B2E350}" destId="{394A18C0-6393-43DB-ADB8-DE34DDB91093}" srcOrd="0" destOrd="0" presId="urn:microsoft.com/office/officeart/2005/8/layout/hList1"/>
    <dgm:cxn modelId="{C158F3BC-6DC5-4001-8FF3-C62463CEA2DC}" type="presParOf" srcId="{05D93495-6A73-47E4-BE6B-EDF475B2E350}" destId="{062EE381-718A-4E92-A598-3602334988CD}" srcOrd="1" destOrd="0" presId="urn:microsoft.com/office/officeart/2005/8/layout/hList1"/>
    <dgm:cxn modelId="{4473E0D1-5DB0-4757-BC11-3E9A59A4F37C}" type="presParOf" srcId="{071BF8D1-9A41-4BF8-AD98-03815D4B02DD}" destId="{977316F1-66C3-40F7-B4BE-713FBCCE0F7F}" srcOrd="3" destOrd="0" presId="urn:microsoft.com/office/officeart/2005/8/layout/hList1"/>
    <dgm:cxn modelId="{9406F2A4-E59D-4291-B1E5-65E2504A9D7F}" type="presParOf" srcId="{071BF8D1-9A41-4BF8-AD98-03815D4B02DD}" destId="{7A1BBF2A-46A9-4B91-BB48-9B20C0E0AAC7}" srcOrd="4" destOrd="0" presId="urn:microsoft.com/office/officeart/2005/8/layout/hList1"/>
    <dgm:cxn modelId="{51C7E2BD-6EA4-4B76-A60A-85A39F13A46B}" type="presParOf" srcId="{7A1BBF2A-46A9-4B91-BB48-9B20C0E0AAC7}" destId="{C633B9AC-6D6D-44C9-A3B9-0F3B7E8CF172}" srcOrd="0" destOrd="0" presId="urn:microsoft.com/office/officeart/2005/8/layout/hList1"/>
    <dgm:cxn modelId="{8E65D46F-C5B9-4DEE-9418-9310D7D57B60}" type="presParOf" srcId="{7A1BBF2A-46A9-4B91-BB48-9B20C0E0AAC7}" destId="{2FF97D02-3167-4C62-ADA3-761EFDD03A80}" srcOrd="1" destOrd="0" presId="urn:microsoft.com/office/officeart/2005/8/layout/hList1"/>
    <dgm:cxn modelId="{041ACFAA-41A1-4293-8C98-DDED1F17C252}" type="presParOf" srcId="{071BF8D1-9A41-4BF8-AD98-03815D4B02DD}" destId="{425F76F5-6AA4-40B7-891C-8620883F3DD1}" srcOrd="5" destOrd="0" presId="urn:microsoft.com/office/officeart/2005/8/layout/hList1"/>
    <dgm:cxn modelId="{6420E16C-D9DF-434C-921C-33E38FD1E245}" type="presParOf" srcId="{071BF8D1-9A41-4BF8-AD98-03815D4B02DD}" destId="{1ECAA4A7-6943-4541-820D-08573C33AF7C}" srcOrd="6" destOrd="0" presId="urn:microsoft.com/office/officeart/2005/8/layout/hList1"/>
    <dgm:cxn modelId="{96D6D482-37EE-4FBE-8543-8B995F655837}" type="presParOf" srcId="{1ECAA4A7-6943-4541-820D-08573C33AF7C}" destId="{71D4F229-D077-4CB5-9C15-7E1036A22429}" srcOrd="0" destOrd="0" presId="urn:microsoft.com/office/officeart/2005/8/layout/hList1"/>
    <dgm:cxn modelId="{C7ACABF1-9188-4F3F-BDCA-887684DE6033}" type="presParOf" srcId="{1ECAA4A7-6943-4541-820D-08573C33AF7C}" destId="{9CE41C62-56CC-4F0B-891B-4B02683C91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A1F4C-B01A-468C-BFC4-DD952E9CBD94}">
      <dsp:nvSpPr>
        <dsp:cNvPr id="0" name=""/>
        <dsp:cNvSpPr/>
      </dsp:nvSpPr>
      <dsp:spPr>
        <a:xfrm>
          <a:off x="3055" y="1313067"/>
          <a:ext cx="1837531" cy="6335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Consolidation des bases d'enseignement général</a:t>
          </a:r>
          <a:endParaRPr lang="fr-FR" sz="1300" kern="1200" dirty="0"/>
        </a:p>
      </dsp:txBody>
      <dsp:txXfrm>
        <a:off x="3055" y="1313067"/>
        <a:ext cx="1837531" cy="633590"/>
      </dsp:txXfrm>
    </dsp:sp>
    <dsp:sp modelId="{62BF1248-F1E2-4C04-BD5E-9386C386D38F}">
      <dsp:nvSpPr>
        <dsp:cNvPr id="0" name=""/>
        <dsp:cNvSpPr/>
      </dsp:nvSpPr>
      <dsp:spPr>
        <a:xfrm>
          <a:off x="3055" y="1946657"/>
          <a:ext cx="1837531" cy="215894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</a:rPr>
            <a:t>Informatique</a:t>
          </a: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</a:rPr>
            <a:t>Communication</a:t>
          </a: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</a:rPr>
            <a:t>Mathématiques</a:t>
          </a: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</a:rPr>
            <a:t>Anglais</a:t>
          </a: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055" y="1946657"/>
        <a:ext cx="1837531" cy="2158942"/>
      </dsp:txXfrm>
    </dsp:sp>
    <dsp:sp modelId="{394A18C0-6393-43DB-ADB8-DE34DDB91093}">
      <dsp:nvSpPr>
        <dsp:cNvPr id="0" name=""/>
        <dsp:cNvSpPr/>
      </dsp:nvSpPr>
      <dsp:spPr>
        <a:xfrm>
          <a:off x="2097841" y="1313067"/>
          <a:ext cx="1837531" cy="6335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Consolidation des bases scientifiques</a:t>
          </a:r>
          <a:endParaRPr lang="fr-FR" sz="1300" kern="1200" dirty="0"/>
        </a:p>
      </dsp:txBody>
      <dsp:txXfrm>
        <a:off x="2097841" y="1313067"/>
        <a:ext cx="1837531" cy="633590"/>
      </dsp:txXfrm>
    </dsp:sp>
    <dsp:sp modelId="{062EE381-718A-4E92-A598-3602334988CD}">
      <dsp:nvSpPr>
        <dsp:cNvPr id="0" name=""/>
        <dsp:cNvSpPr/>
      </dsp:nvSpPr>
      <dsp:spPr>
        <a:xfrm>
          <a:off x="2130494" y="1921419"/>
          <a:ext cx="1837531" cy="215894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</a:rPr>
            <a:t>Electricité</a:t>
          </a: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</a:rPr>
            <a:t>Thermodynamique</a:t>
          </a: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</a:rPr>
            <a:t>Mécanique </a:t>
          </a: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</a:rPr>
            <a:t>Mécanique des fluides</a:t>
          </a: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</a:rPr>
            <a:t>Electronique</a:t>
          </a: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130494" y="1921419"/>
        <a:ext cx="1837531" cy="2158942"/>
      </dsp:txXfrm>
    </dsp:sp>
    <dsp:sp modelId="{C633B9AC-6D6D-44C9-A3B9-0F3B7E8CF172}">
      <dsp:nvSpPr>
        <dsp:cNvPr id="0" name=""/>
        <dsp:cNvSpPr/>
      </dsp:nvSpPr>
      <dsp:spPr>
        <a:xfrm>
          <a:off x="4192627" y="1313067"/>
          <a:ext cx="1837531" cy="6335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Découverte des métiers du Génie Industriel</a:t>
          </a:r>
          <a:endParaRPr lang="fr-FR" sz="1300" kern="1200" dirty="0"/>
        </a:p>
      </dsp:txBody>
      <dsp:txXfrm>
        <a:off x="4192627" y="1313067"/>
        <a:ext cx="1837531" cy="633590"/>
      </dsp:txXfrm>
    </dsp:sp>
    <dsp:sp modelId="{2FF97D02-3167-4C62-ADA3-761EFDD03A80}">
      <dsp:nvSpPr>
        <dsp:cNvPr id="0" name=""/>
        <dsp:cNvSpPr/>
      </dsp:nvSpPr>
      <dsp:spPr>
        <a:xfrm>
          <a:off x="4192627" y="1946657"/>
          <a:ext cx="1837531" cy="215894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</a:rPr>
            <a:t>Résistance des matériaux</a:t>
          </a: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</a:rPr>
            <a:t>Organisation des méthodes de maintenance</a:t>
          </a: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</a:rPr>
            <a:t>Automatisme</a:t>
          </a: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</a:rPr>
            <a:t>Usinage</a:t>
          </a: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</a:rPr>
            <a:t>Sécurité et développement durable</a:t>
          </a: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192627" y="1946657"/>
        <a:ext cx="1837531" cy="2158942"/>
      </dsp:txXfrm>
    </dsp:sp>
    <dsp:sp modelId="{71D4F229-D077-4CB5-9C15-7E1036A22429}">
      <dsp:nvSpPr>
        <dsp:cNvPr id="0" name=""/>
        <dsp:cNvSpPr/>
      </dsp:nvSpPr>
      <dsp:spPr>
        <a:xfrm>
          <a:off x="6287412" y="1313067"/>
          <a:ext cx="1837531" cy="6335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Projets et stages</a:t>
          </a: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287412" y="1313067"/>
        <a:ext cx="1837531" cy="633590"/>
      </dsp:txXfrm>
    </dsp:sp>
    <dsp:sp modelId="{9CE41C62-56CC-4F0B-891B-4B02683C91F3}">
      <dsp:nvSpPr>
        <dsp:cNvPr id="0" name=""/>
        <dsp:cNvSpPr/>
      </dsp:nvSpPr>
      <dsp:spPr>
        <a:xfrm>
          <a:off x="6287412" y="1946657"/>
          <a:ext cx="1837531" cy="215894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chemeClr val="accent1">
                  <a:lumMod val="50000"/>
                </a:schemeClr>
              </a:solidFill>
            </a:rPr>
            <a:t>Stage et alternances</a:t>
          </a:r>
          <a:endParaRPr lang="fr-FR" sz="1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287412" y="1946657"/>
        <a:ext cx="1837531" cy="2158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B202B8-F09A-4968-8E90-2908F1522C65}" type="datetimeFigureOut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9814099-D704-4581-A3B3-CABABB0B9C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69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6975BEA-397F-4FC2-A540-2595985BB59F}" type="slidenum">
              <a:rPr lang="fr-FR" smtClean="0"/>
              <a:pPr>
                <a:defRPr/>
              </a:pPr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3128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A19C3-1F85-447E-9071-0A45F86DF891}" type="datetime1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641B-CE57-483D-920C-759EC0245F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E5C23-1BB1-437E-8713-96E39BB0509C}" type="datetime1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5921-A280-411B-80F6-07A1059D74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8000">
                <a:solidFill>
                  <a:srgbClr val="7FC1DB"/>
                </a:solidFill>
                <a:latin typeface="Arial" charset="0"/>
                <a:cs typeface="+mn-cs"/>
              </a:rPr>
              <a:t>“</a:t>
            </a: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8000">
                <a:solidFill>
                  <a:srgbClr val="7FC1DB"/>
                </a:solidFill>
                <a:latin typeface="Arial" charset="0"/>
                <a:cs typeface="+mn-cs"/>
              </a:rPr>
              <a:t>”</a:t>
            </a:r>
            <a:endParaRPr lang="en-US">
              <a:solidFill>
                <a:srgbClr val="7FC1DB"/>
              </a:solidFill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9D5C-C93D-4C60-8D89-D644870BDF4C}" type="datetime1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14FC-047B-4C0B-B563-AB79F8039C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9CF95-BE18-4911-986D-818091170887}" type="datetime1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B1696-F529-4F6C-AAAF-F7A98BFBBF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8000">
                <a:solidFill>
                  <a:srgbClr val="7FC1DB"/>
                </a:solidFill>
                <a:latin typeface="Arial" charset="0"/>
                <a:cs typeface="+mn-cs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8000">
                <a:solidFill>
                  <a:srgbClr val="7FC1DB"/>
                </a:solidFill>
                <a:latin typeface="Arial" charset="0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2C0E6-9A61-4674-BE21-49C11BFECC10}" type="datetime1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C6C2-950D-431D-A7F8-4E90D3F95C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6C779-981D-4854-A68C-777E6BECC47A}" type="datetime1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6258D-A76C-42EF-BB35-2A467FADA9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31304-282F-4B3F-882F-EBE4C3848ED3}" type="datetime1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50717-2FB9-452E-A5EB-8CB4BCF856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3EDD2-1DB2-47B9-B2C5-270AF7D1C6D2}" type="datetime1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7E505-463C-45D0-A806-AE3A5F6489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6672C-1238-478A-82FB-FC25C1FEA204}" type="datetime1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EB9E8-7EAC-4738-9167-2B0534BB14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EF08-9CC0-4039-A591-1A0961C26A66}" type="datetime1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A036-B72B-4137-9C4F-F3275AE1C3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A5CB-C1BA-4671-8C1F-C06662EBBBE1}" type="datetime1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FF8FE-2215-4A39-A760-5B053AB171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0F3A5-6B1B-4CB5-8BB9-34235E71B0A0}" type="datetime1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E049-F62B-49A7-93B0-8AE0BC6D2B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EBBA-D412-4607-A31D-A637235496AC}" type="datetime1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25BF-48C6-4583-8F79-B51BBDB944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42DD-DE9A-43C2-B739-020A5B774F5A}" type="datetime1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17F0-484A-4F80-8911-2DB1B8D8D8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67BA6-D22F-4AED-9735-8C3A4A2A5001}" type="datetime1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DF0E-DE26-43AD-BE1A-070DA66745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43778-A92E-44CD-AE9D-D3A45194E278}" type="datetime1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EC50E-8D23-4A21-B8D7-927AF3E839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8C1AB2-F03F-4048-A5B9-970D8894E706}" type="datetime1">
              <a:rPr lang="fr-FR"/>
              <a:pPr>
                <a:defRPr/>
              </a:pPr>
              <a:t>22/01/2015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977F9256-EC48-442E-945C-9ADA00BDBF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23" r:id="rId11"/>
    <p:sldLayoutId id="2147483818" r:id="rId12"/>
    <p:sldLayoutId id="2147483824" r:id="rId13"/>
    <p:sldLayoutId id="2147483819" r:id="rId14"/>
    <p:sldLayoutId id="2147483820" r:id="rId15"/>
    <p:sldLayoutId id="214748382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463" y="0"/>
            <a:ext cx="264318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Imag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775" y="3005138"/>
            <a:ext cx="254476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76263" y="4346575"/>
            <a:ext cx="43545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200" b="1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  <a:cs typeface="+mn-cs"/>
              </a:rPr>
              <a:t>P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rojet </a:t>
            </a:r>
            <a:r>
              <a:rPr lang="fr-FR" sz="7200" b="1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  <a:cs typeface="+mn-cs"/>
              </a:rPr>
              <a:t>P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ersonnel et</a:t>
            </a:r>
            <a:r>
              <a:rPr lang="fr-FR" sz="7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7200" b="1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  <a:cs typeface="+mn-cs"/>
              </a:rPr>
              <a:t>P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rofessionnel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93775" y="120650"/>
            <a:ext cx="2057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</a:p>
        </p:txBody>
      </p:sp>
      <p:pic>
        <p:nvPicPr>
          <p:cNvPr id="5127" name="Imag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4038" y="0"/>
            <a:ext cx="15303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" descr="http://img.over-blog-kiwi.com/0/19/52/43/201211/ob_8c0809d9ea735e82d07bcb0da970f114_couco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9175" y="9525"/>
            <a:ext cx="18827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osange 1"/>
          <p:cNvSpPr/>
          <p:nvPr/>
        </p:nvSpPr>
        <p:spPr>
          <a:xfrm>
            <a:off x="2527588" y="1309253"/>
            <a:ext cx="4603173" cy="2686771"/>
          </a:xfrm>
          <a:prstGeom prst="diamo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Alexandre Georgelin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Maxime Pépin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Louis Servetti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Mihaja Ranjalahy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Guillaume Jobin</a:t>
            </a:r>
            <a:endParaRPr lang="fr-FR" dirty="0"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519113" y="190962"/>
            <a:ext cx="8596312" cy="1320800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faire après un DUT GIM ?</a:t>
            </a:r>
            <a:endParaRPr lang="fr-FR" sz="4400" dirty="0" smtClean="0"/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Poursuites d’études :</a:t>
            </a:r>
          </a:p>
          <a:p>
            <a:pPr>
              <a:buFont typeface="Wingdings 3" pitchFamily="18" charset="2"/>
              <a:buNone/>
            </a:pPr>
            <a:r>
              <a:rPr lang="fr-FR" dirty="0" smtClean="0">
                <a:solidFill>
                  <a:schemeClr val="tx1"/>
                </a:solidFill>
                <a:cs typeface="Arial" panose="020B0604020202020204" pitchFamily="34" charset="0"/>
              </a:rPr>
              <a:t>                -  Écoles d’ingénieurs ( UTC ,UTT …)</a:t>
            </a:r>
          </a:p>
          <a:p>
            <a:pPr>
              <a:buFont typeface="Wingdings 3" pitchFamily="18" charset="2"/>
              <a:buNone/>
            </a:pPr>
            <a:r>
              <a:rPr lang="fr-FR" dirty="0" smtClean="0">
                <a:solidFill>
                  <a:schemeClr val="tx1"/>
                </a:solidFill>
                <a:cs typeface="Arial" panose="020B0604020202020204" pitchFamily="34" charset="0"/>
              </a:rPr>
              <a:t>                -  Licences professionnelles</a:t>
            </a:r>
          </a:p>
          <a:p>
            <a:pPr>
              <a:buFont typeface="Wingdings 3" pitchFamily="18" charset="2"/>
              <a:buNone/>
            </a:pPr>
            <a:endParaRPr lang="fr-FR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Wingdings 3" pitchFamily="18" charset="2"/>
              <a:buNone/>
            </a:pPr>
            <a:endParaRPr lang="fr-FR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Métiers accessibles avec la formation :</a:t>
            </a:r>
          </a:p>
          <a:p>
            <a:pPr>
              <a:buFont typeface="Wingdings 3" pitchFamily="18" charset="2"/>
              <a:buNone/>
            </a:pPr>
            <a:r>
              <a:rPr lang="fr-FR" dirty="0" smtClean="0">
                <a:solidFill>
                  <a:schemeClr val="tx1"/>
                </a:solidFill>
                <a:cs typeface="Arial" panose="020B0604020202020204" pitchFamily="34" charset="0"/>
              </a:rPr>
              <a:t>                 - Technicien de maintenance</a:t>
            </a:r>
          </a:p>
          <a:p>
            <a:pPr>
              <a:buFont typeface="Wingdings 3" pitchFamily="18" charset="2"/>
              <a:buNone/>
            </a:pPr>
            <a:r>
              <a:rPr lang="fr-FR" dirty="0" smtClean="0">
                <a:solidFill>
                  <a:schemeClr val="tx1"/>
                </a:solidFill>
                <a:cs typeface="Arial" panose="020B0604020202020204" pitchFamily="34" charset="0"/>
              </a:rPr>
              <a:t>                 - Pilote  d’unité de production </a:t>
            </a: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CD323D4-FFA7-44BE-BB36-10964FA1E1E0}" type="slidenum">
              <a:rPr lang="fr-FR" smtClean="0"/>
              <a:pPr>
                <a:defRPr/>
              </a:pPr>
              <a:t>10</a:t>
            </a:fld>
            <a:endParaRPr lang="fr-FR" dirty="0" smtClean="0"/>
          </a:p>
        </p:txBody>
      </p:sp>
      <p:sp>
        <p:nvSpPr>
          <p:cNvPr id="14342" name="AutoShape 4" descr="data:image/jpeg;base64,/9j/4AAQSkZJRgABAQAAAQABAAD/2wCEAAkGBxMHBhUUExIVERATFRUYGBUXFBQYFhwWGBEWGBgZFRcZKCggGxolHRcYITIiJSktLi4uFx8zODMvNyktLisBCgoKDg0OGxAQGiwkHyQvLCw0LCwsLCwsLC0sLywsLCwsLCwsLCwsLCwsLCwsLCwsLCwsLCw2LCwsLCwrLCwsLP/AABEIAKgBLAMBIgACEQEDEQH/xAAcAAEAAgIDAQAAAAAAAAAAAAAABQYEBwEDCAL/xABAEAACAQIEAwYDBAgEBwEAAAAAAQIDEQQFEiEGMUEHEyIyUWFxkaEUI4GxFUJSYnLB0fAzkqLSJENEgpTC4Rb/xAAXAQEBAQEAAAAAAAAAAAAAAAAAAQID/8QAGxEBAQEAAwEBAAAAAAAAAAAAAAERAiExQRL/2gAMAwEAAhEDEQA/AN4gAAAAAAAAAAAAAAAAAAAAAAAAAAAAAAAAAAAAAOG7Ii8dm1OKUYVaV5JO7qQS0vk+fILJrOqYuFJ7yX5/kfVHEwr+WSl8Hv8AIgcTOTV41ISj+44mBGhKrX8DtN73+pGvyuQMLLa8p0UqitO3zs7P+/dGaVmzAABAAAAAAAAAAAAAAAAAAAAAAAAAAAAAAAAAAAAAAAAFU7RsTSWQTo1ZNRrQkmoz0ycbxg3s09MdfeO3NU2ndNo865XV/TGeVsRUSvtaNto6toxXtGMdK9kj0RxhlDzPN8OpU3Uw1SGIo1mtnCNShLe/NJ+W/rY1zm3ZfWyOc54OX2qlNpulJxjWVr+R7Rnz5eF7bXFOO3Wv89xH2Cgu7fd1ZPaUW4ySW7aa39F+Jzk3aJj8pmvvu+grbVFqdvaW0r/FkfxFg8Q8zerD1oaUklKlUi/fZr1bI55fVcd6VSK9XTn/AEIr0bwn2hQzZyjXgqE6NKVfvFK8HTg4qo3snGyknYveVZjTzbARrUm5U5rZuMovZtNOMrNNNNWfoeZ+H688Zk2I0Q3lSp4eD5pudSEqje1rRjTUmvdLqek8i8WVwnazq3qv41JOf/tb8C/C3akAAEAAAAAAAAAAAAAAAAAAAAAAAAAAAAAAAAAAAAAAAN2QHE464tepX61KrhMH984Sk21qimovd22fJ2/Jmbis9pUHteb9l/Uqmf4mvn1WVN2p4NxVlByjX7xTjJT7zlFKzskuu7a2DU2OivjrVXZv5nTDOlTr6e9Sn+zq8Xy5lVzTgfMMZO0cZOVP0clCX4unFXO/h3hivwvnilHB0MThpxiqsakr1U9UrypOStez5Pn6rmjW1MZrgMXn2Z0u4jrgozjUk2vCpShZ3fwZtLC0u4w0Y/sxjH5JIw8qq0KdBQo2il+run+N92yRG9Y52d2gAAAAAAAAAAAAAAAAAAAAAAAAAAAAAAAAAAA6cZKUMJNw3mou2197bbdSH4Nzl53lUpy89OrOnK8XF3jbzRdrPf09wJ4AACFwub086jV7qX3dOrKk53VnOFten2TuvimTFROVNpOzae5ors0z79CYivl+IajNVZShdr/EvapFPreykvXxDOll7bep4Wlh1sk36uzZxW0KN2opfBEHLEqaMepVRHVIYjEQT8F/5fXc6ftNyMnWSOp4hIItWFwsMRgVK+mSv4vg+p15HxfQx2fVMFr/AOKorfa0ZNeeNN/rShtqXS/syr5nxAsnyWU5PwwWrTfzSv4Y/jKy/E1RwfmFRcQ0G2513iqc1Jc3KdVd5f8Ai1S/zFk1jnXqUABkAAAAAAAAAAAAAAAAAAAAAAAAAAAAARHE2OeBy66i5KT0vZvmrdCm5JndbL681GrCrQgnqpSp1IVYTvZJKTWzs91eLttzubIlHVFr1KNm/BdarjIzpVoyhHnCatKW72lKzva6s9rNP12LKysh49p5tOa7mce7SvJODjdtpK19Sfhb5dOZH0MweWcRTr/9LOMk6UYtT1SlGSk3fS/1trdee7R8ZZwTiMux06lOdONOcY3o3v4kml4rbNXvzt0t1O2pk+MxFRR7lR/ecoOP8/yDUxacLxJhMVKKWIpKck2qcpxjU25+CW+xlRzOhLEKCrUnUauod5DU16qN7lSq9m9LFYulXqVZ/aaUZKLioKl4lbeFruyb6rmRuZ9nFXFU395Sbj4orRduUXdebZbrmGekxxPxxhKGX1I0cVRqVldOMKkJNW2epJ/3Yq/CvZ3hOK8g+1YqNTvcRJyhJScJRpxk1Bro1K2q7XJx5EVk/CVfNuJaSr4OajGaniKlaku6qWeqW787lL0va/obujFRjZKyXJLlYvibqpYzhaWCwEVRnOroik+8knUlbq5bXf1fxNV5hxXicLiK8XThHuZyjaV7u26TtydmvnyR6CPK3E2unneKg3zxNZtNde+l1+Q4xLyq15VxY8ZglUqQVNOo6fm/WtFrd2und/BpepN0K7xM0optvkkrt/BGqKc3HCuGzUpJ/ly+R6j4Xy2GXZJRiqcY1FRpqbUUm5d2tTk+bd7ixePK/Wt+IOzXG8R0YNV4UIx/5U1J3f7UnHk7bWt68jG4C4NXDPHmjEuNapCClSkk1DVKPmSfNrxLf0v8N0GtO1fG1sqzfCVaKtJqaclTlOb01aNlFclaM6k/EreETfC2e1ssHVhKyxOGjOLUoyimmuTuuaO0gAAAAAAAAAAAAAAAAAAAAAAAAAAAAAAAAAAAAAAAAx8Zilh6TfOStt13dl/fsaQ4j4AzDP8AN6+IjCnSU53UaktMpeskop2XJb7u1+peMmzaVLjHMqVRtVVVozgpXt3Dw6jHR7XTbt1k+pK4vNJ6Wrpe6TG41OMrVWS8GypUowr0l31Opq1JOzi1K6lLqk1Cyf73qbW4cr1cvoxjUvKg9oyb3j7fwkNLE2fMh+0jip5fwgqUPPXcabadno807Pp4YuN/3kPV/MkbaKj2qZR+l+DaqivvqbjOlJScXGepRdpLleMpJ+zPjsnzWebcF05Tk5uEqlNTlfVKMJWi23u2laN+uktmJoLFYeUJK8ZxcX8GrDxhC8BSl/8Aj8Mpx0TjRhGUfSSjaX43uT5SOzSriqdCrSxcqLal92qWrazkppyfmXlafuy7goAAAAAAAAAAAAAAAAAAAAAAAAAAAAAAAAAAAAAAADXHaOu64gw9SKarRtHVHzOnKXig/VPfZ9bPmSGbZLicO3oj30OjjtL8Yv8Alc11xOqmYcVSnOdSnUpOV1CVSUu8VZ921F3SavFRilv4bXbub2wer7JDX/iaY6v4tKv9blsw4898azhluKxFSyoVE/eLivm7IwuNuzepmGVd/PEONSklalGKcbSqRUm5Prb26G3yP4husgxGlKUlRqtKV9Lapu17b2v6bkW3UT2dQhh+FqdKEVGNFyhZeu0m36t6r36lhxVTusNJ3tZP59DXnY9m1TEwxNGo1LRUc4SUJQun4W0pO7j4YNOy5v0LHj8tq57VlTqOpRpRmndWtKP60UvfpLmrfFMky9xFcN1qlPPpU5wUbRhKPr4nz26Nfz2Vi9FF4Qk6/FmLi9Omg4xi9UnJqLlDxJpWtp6N3uXoLaAAIAAAAAAAAAAAAAAAAAAAAAAAAAAAAAAAAAAAcSkord2OSpcQ4SGMxbc9T6eGco8vSwWTVZyzAPD9qFSrKUZ1a1eclJbtUY0dEYt/CL+htM0rVyunhMwnNSqzfTXVk7LUmltZmxuBMV9oydpvyzaSu3aLSaW/TmFsWQ+ZwVSDTV00017M+iPzvF1MJg70oxlUbSSm2o+7DLWPZvUllfaXjMLOUpwjCMaMpeZQ86TaspbdXv4fibD4o4gjkeGSSU8RUuqcG7JtdZtXaim1yTe/I1ljcxzHD8Q9/TwkHUTl4u8p6N01+0pNeJl1yypieI8FHv6VCFWHijNLUoytaUU224y3TuuekWrOMj67NsRPGYCrOas9cY873kqacr7KzvKzXRplxMfL8O8Jgowb1OK3fqzICUAAAAAAAAAAAAAAAAAAAAAAAAAAAAAAAAAAAAAfM5aYN+iKnj53bZM51j+4hoj5nz9kRVSlD9H6p3Umnb+WxHTjFIzOVqr/AL6ll7McXrlWhfpCXybT/NFL4qrvC4OUo+ZtRj/FJ/kld/gVPhzEYnKtOKhiqlOc76Ut4uKlb7yD2lFtcttt7+lZt+PThD8Qz+7S9m/yOjFcRfZ+DHjdGp9wqihfZzcfLf01bXKhwLnOK4o4c77ENTqudRLTFRSjGVrWXRO+/MHH13Vo6pFn4U8OGt+8/rFf0K5KD1cmSNKdWhw9iZUnprRpzdOVk7T7qWl2ez3tsyNrmCp9mXFMuLeF41aiUa8XoqafK2kmpRXRNNbety2FcgAAAAAAAAAAAAAAAAAAAAAAAAAAAAAAAA4bscgDoqYlQMarmSUXZbmbKmpdDFxOWxrwaTcG+q/+me25+ULhsNLFV3Oflv8AP2IzPsZqqP0V1YksXkGJ0+CtTmv3oyhL8ZRun+EUQ1bhDG1n5sPFeveVX9NCKv6ig8ePvMlsndpqo/n/ALblYjj41ckpWfkgoNdbxbX15/ibZrdmNbFp95i4pPpCm7/OTa+hgUexLDUKmrXUlJb+a2//AG2LrP1jcVZ8sN2WKgnarCFBStbnrjq+r+haOzzL3lXClGnykqOqX8c/FL/U2Q2Z9nFOpl8qTcoxkrat3Z3unv7ot2AxEaFF33stLt0t6k3pqTt0IksD4sFNdE0/w2b/ACIWWLhGXN/Iz8sx8NEo7+L29mv5hVN7JIvIM0zLCvaFHERUP4ZOo4/6dJtHD4nvio0Mq77Oa1Smr99KDm1fnClCn8OUfzLZgsJ9np2J3amSRloAGnMAAAAAAAAAAAAAAAAAAAAAAAAAAAAAAAAAAAAAAABw1dGDjMloYyV50ouX7SvGX+aNn9QAI98HYRvy1f8AycT/ALztw/C2FoPanKXtOrWqL/LOTX0AC6mKdNUoWilFLokkvkj6AC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4343" name="AutoShape 6" descr="data:image/jpeg;base64,/9j/4AAQSkZJRgABAQAAAQABAAD/2wCEAAkGBxMHBhUUExIVERATFRUYGBUXFBQYFhwWGBEWGBgZFRcZKCggGxolHRcYITIiJSktLi4uFx8zODMvNyktLisBCgoKDg0OGxAQGiwkHyQvLCw0LCwsLCwsLC0sLywsLCwsLCwsLCwsLCwsLCwsLCwsLCwsLCw2LCwsLCwrLCwsLP/AABEIAKgBLAMBIgACEQEDEQH/xAAcAAEAAgIDAQAAAAAAAAAAAAAABQYEBwEDCAL/xABAEAACAQIEAwYDBAgEBwEAAAAAAQIDEQQFEiEGMUEHEyIyUWFxkaEUI4GxFUJSYnLB0fAzkqLSJENEgpTC4Rb/xAAXAQEBAQEAAAAAAAAAAAAAAAAAAQID/8QAGxEBAQEAAwEBAAAAAAAAAAAAAAERAiExQRL/2gAMAwEAAhEDEQA/AN4gAAAAAAAAAAAAAAAAAAAAAAAAAAAAAAAAAAAAAOG7Ii8dm1OKUYVaV5JO7qQS0vk+fILJrOqYuFJ7yX5/kfVHEwr+WSl8Hv8AIgcTOTV41ISj+44mBGhKrX8DtN73+pGvyuQMLLa8p0UqitO3zs7P+/dGaVmzAABAAAAAAAAAAAAAAAAAAAAAAAAAAAAAAAAAAAAAAAAFU7RsTSWQTo1ZNRrQkmoz0ycbxg3s09MdfeO3NU2ndNo865XV/TGeVsRUSvtaNto6toxXtGMdK9kj0RxhlDzPN8OpU3Uw1SGIo1mtnCNShLe/NJ+W/rY1zm3ZfWyOc54OX2qlNpulJxjWVr+R7Rnz5eF7bXFOO3Wv89xH2Cgu7fd1ZPaUW4ySW7aa39F+Jzk3aJj8pmvvu+grbVFqdvaW0r/FkfxFg8Q8zerD1oaUklKlUi/fZr1bI55fVcd6VSK9XTn/AEIr0bwn2hQzZyjXgqE6NKVfvFK8HTg4qo3snGyknYveVZjTzbARrUm5U5rZuMovZtNOMrNNNNWfoeZ+H688Zk2I0Q3lSp4eD5pudSEqje1rRjTUmvdLqek8i8WVwnazq3qv41JOf/tb8C/C3akAAEAAAAAAAAAAAAAAAAAAAAAAAAAAAAAAAAAAAAAAAN2QHE464tepX61KrhMH984Sk21qimovd22fJ2/Jmbis9pUHteb9l/Uqmf4mvn1WVN2p4NxVlByjX7xTjJT7zlFKzskuu7a2DU2OivjrVXZv5nTDOlTr6e9Sn+zq8Xy5lVzTgfMMZO0cZOVP0clCX4unFXO/h3hivwvnilHB0MThpxiqsakr1U9UrypOStez5Pn6rmjW1MZrgMXn2Z0u4jrgozjUk2vCpShZ3fwZtLC0u4w0Y/sxjH5JIw8qq0KdBQo2il+run+N92yRG9Y52d2gAAAAAAAAAAAAAAAAAAAAAAAAAAAAAAAAAAA6cZKUMJNw3mou2197bbdSH4Nzl53lUpy89OrOnK8XF3jbzRdrPf09wJ4AACFwub086jV7qX3dOrKk53VnOFten2TuvimTFROVNpOzae5ors0z79CYivl+IajNVZShdr/EvapFPreykvXxDOll7bep4Wlh1sk36uzZxW0KN2opfBEHLEqaMepVRHVIYjEQT8F/5fXc6ftNyMnWSOp4hIItWFwsMRgVK+mSv4vg+p15HxfQx2fVMFr/AOKorfa0ZNeeNN/rShtqXS/syr5nxAsnyWU5PwwWrTfzSv4Y/jKy/E1RwfmFRcQ0G2513iqc1Jc3KdVd5f8Ai1S/zFk1jnXqUABkAAAAAAAAAAAAAAAAAAAAAAAAAAAAARHE2OeBy66i5KT0vZvmrdCm5JndbL681GrCrQgnqpSp1IVYTvZJKTWzs91eLttzubIlHVFr1KNm/BdarjIzpVoyhHnCatKW72lKzva6s9rNP12LKysh49p5tOa7mce7SvJODjdtpK19Sfhb5dOZH0MweWcRTr/9LOMk6UYtT1SlGSk3fS/1trdee7R8ZZwTiMux06lOdONOcY3o3v4kml4rbNXvzt0t1O2pk+MxFRR7lR/ecoOP8/yDUxacLxJhMVKKWIpKck2qcpxjU25+CW+xlRzOhLEKCrUnUauod5DU16qN7lSq9m9LFYulXqVZ/aaUZKLioKl4lbeFruyb6rmRuZ9nFXFU395Sbj4orRduUXdebZbrmGekxxPxxhKGX1I0cVRqVldOMKkJNW2epJ/3Yq/CvZ3hOK8g+1YqNTvcRJyhJScJRpxk1Bro1K2q7XJx5EVk/CVfNuJaSr4OajGaniKlaku6qWeqW787lL0va/obujFRjZKyXJLlYvibqpYzhaWCwEVRnOroik+8knUlbq5bXf1fxNV5hxXicLiK8XThHuZyjaV7u26TtydmvnyR6CPK3E2unneKg3zxNZtNde+l1+Q4xLyq15VxY8ZglUqQVNOo6fm/WtFrd2und/BpepN0K7xM0optvkkrt/BGqKc3HCuGzUpJ/ly+R6j4Xy2GXZJRiqcY1FRpqbUUm5d2tTk+bd7ixePK/Wt+IOzXG8R0YNV4UIx/5U1J3f7UnHk7bWt68jG4C4NXDPHmjEuNapCClSkk1DVKPmSfNrxLf0v8N0GtO1fG1sqzfCVaKtJqaclTlOb01aNlFclaM6k/EreETfC2e1ssHVhKyxOGjOLUoyimmuTuuaO0gAAAAAAAAAAAAAAAAAAAAAAAAAAAAAAAAAAAAAAAAx8Zilh6TfOStt13dl/fsaQ4j4AzDP8AN6+IjCnSU53UaktMpeskop2XJb7u1+peMmzaVLjHMqVRtVVVozgpXt3Dw6jHR7XTbt1k+pK4vNJ6Wrpe6TG41OMrVWS8GypUowr0l31Opq1JOzi1K6lLqk1Cyf73qbW4cr1cvoxjUvKg9oyb3j7fwkNLE2fMh+0jip5fwgqUPPXcabadno807Pp4YuN/3kPV/MkbaKj2qZR+l+DaqivvqbjOlJScXGepRdpLleMpJ+zPjsnzWebcF05Tk5uEqlNTlfVKMJWi23u2laN+uktmJoLFYeUJK8ZxcX8GrDxhC8BSl/8Aj8Mpx0TjRhGUfSSjaX43uT5SOzSriqdCrSxcqLal92qWrazkppyfmXlafuy7goAAAAAAAAAAAAAAAAAAAAAAAAAAAAAAAAAAAAAAADXHaOu64gw9SKarRtHVHzOnKXig/VPfZ9bPmSGbZLicO3oj30OjjtL8Yv8Alc11xOqmYcVSnOdSnUpOV1CVSUu8VZ921F3SavFRilv4bXbub2wer7JDX/iaY6v4tKv9blsw4898azhluKxFSyoVE/eLivm7IwuNuzepmGVd/PEONSklalGKcbSqRUm5Prb26G3yP4husgxGlKUlRqtKV9Lapu17b2v6bkW3UT2dQhh+FqdKEVGNFyhZeu0m36t6r36lhxVTusNJ3tZP59DXnY9m1TEwxNGo1LRUc4SUJQun4W0pO7j4YNOy5v0LHj8tq57VlTqOpRpRmndWtKP60UvfpLmrfFMky9xFcN1qlPPpU5wUbRhKPr4nz26Nfz2Vi9FF4Qk6/FmLi9Omg4xi9UnJqLlDxJpWtp6N3uXoLaAAIAAAAAAAAAAAAAAAAAAAAAAAAAAAAAAAAAAAcSkord2OSpcQ4SGMxbc9T6eGco8vSwWTVZyzAPD9qFSrKUZ1a1eclJbtUY0dEYt/CL+htM0rVyunhMwnNSqzfTXVk7LUmltZmxuBMV9oydpvyzaSu3aLSaW/TmFsWQ+ZwVSDTV00017M+iPzvF1MJg70oxlUbSSm2o+7DLWPZvUllfaXjMLOUpwjCMaMpeZQ86TaspbdXv4fibD4o4gjkeGSSU8RUuqcG7JtdZtXaim1yTe/I1ljcxzHD8Q9/TwkHUTl4u8p6N01+0pNeJl1yypieI8FHv6VCFWHijNLUoytaUU224y3TuuekWrOMj67NsRPGYCrOas9cY873kqacr7KzvKzXRplxMfL8O8Jgowb1OK3fqzICUAAAAAAAAAAAAAAAAAAAAAAAAAAAAAAAAAAAAAfM5aYN+iKnj53bZM51j+4hoj5nz9kRVSlD9H6p3Umnb+WxHTjFIzOVqr/AL6ll7McXrlWhfpCXybT/NFL4qrvC4OUo+ZtRj/FJ/kld/gVPhzEYnKtOKhiqlOc76Ut4uKlb7yD2lFtcttt7+lZt+PThD8Qz+7S9m/yOjFcRfZ+DHjdGp9wqihfZzcfLf01bXKhwLnOK4o4c77ENTqudRLTFRSjGVrWXRO+/MHH13Vo6pFn4U8OGt+8/rFf0K5KD1cmSNKdWhw9iZUnprRpzdOVk7T7qWl2ez3tsyNrmCp9mXFMuLeF41aiUa8XoqafK2kmpRXRNNbety2FcgAAAAAAAAAAAAAAAAAAAAAAAAAAAAAAAA4bscgDoqYlQMarmSUXZbmbKmpdDFxOWxrwaTcG+q/+me25+ULhsNLFV3Oflv8AP2IzPsZqqP0V1YksXkGJ0+CtTmv3oyhL8ZRun+EUQ1bhDG1n5sPFeveVX9NCKv6ig8ePvMlsndpqo/n/ALblYjj41ckpWfkgoNdbxbX15/ibZrdmNbFp95i4pPpCm7/OTa+hgUexLDUKmrXUlJb+a2//AG2LrP1jcVZ8sN2WKgnarCFBStbnrjq+r+haOzzL3lXClGnykqOqX8c/FL/U2Q2Z9nFOpl8qTcoxkrat3Z3unv7ot2AxEaFF33stLt0t6k3pqTt0IksD4sFNdE0/w2b/ACIWWLhGXN/Iz8sx8NEo7+L29mv5hVN7JIvIM0zLCvaFHERUP4ZOo4/6dJtHD4nvio0Mq77Oa1Smr99KDm1fnClCn8OUfzLZgsJ9np2J3amSRloAGnMAAAAAAAAAAAAAAAAAAAAAAAAAAAAAAAAAAAAAAABw1dGDjMloYyV50ouX7SvGX+aNn9QAI98HYRvy1f8AycT/ALztw/C2FoPanKXtOrWqL/LOTX0AC6mKdNUoWilFLokkvkj6AC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932863" y="6029325"/>
            <a:ext cx="365125" cy="377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976480" y="603992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9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2" y="1522359"/>
            <a:ext cx="2476190" cy="150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626" y="3683697"/>
            <a:ext cx="1857143" cy="153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711" y="5201338"/>
            <a:ext cx="1685714" cy="4476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231" y="3009684"/>
            <a:ext cx="2295238" cy="4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débouchés du DUT GIM</a:t>
            </a:r>
            <a:endParaRPr lang="fr-FR" sz="44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5089970" y="1709057"/>
            <a:ext cx="4445916" cy="4332305"/>
          </a:xfrm>
        </p:spPr>
        <p:txBody>
          <a:bodyPr/>
          <a:lstStyle/>
          <a:p>
            <a:r>
              <a:rPr lang="fr-FR" dirty="0" smtClean="0"/>
              <a:t>Multiples secteurs 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     </a:t>
            </a:r>
            <a:r>
              <a:rPr lang="fr-FR" dirty="0"/>
              <a:t>- Maintenance</a:t>
            </a:r>
          </a:p>
          <a:p>
            <a:pPr marL="0" indent="0">
              <a:buNone/>
            </a:pPr>
            <a:r>
              <a:rPr lang="fr-FR" dirty="0"/>
              <a:t>            - Bureau </a:t>
            </a:r>
            <a:r>
              <a:rPr lang="fr-FR" dirty="0" smtClean="0"/>
              <a:t>d’étude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Polyvalence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Diplôme reconnu par l’Etat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EB9E8-7EAC-4738-9167-2B0534BB144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8" name="Picture 2" descr="http://www.iut-gim-stomer.fr/images/metiers_post_du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835670"/>
            <a:ext cx="4151319" cy="4206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Ellipse 8"/>
          <p:cNvSpPr/>
          <p:nvPr/>
        </p:nvSpPr>
        <p:spPr>
          <a:xfrm>
            <a:off x="8932069" y="6029325"/>
            <a:ext cx="365125" cy="377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932069" y="6039921"/>
            <a:ext cx="59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10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7608" y="2126695"/>
            <a:ext cx="8596312" cy="3881437"/>
          </a:xfrm>
        </p:spPr>
        <p:txBody>
          <a:bodyPr/>
          <a:lstStyle/>
          <a:p>
            <a:pPr lvl="1"/>
            <a:r>
              <a:rPr lang="fr-FR" sz="2000" b="1" dirty="0">
                <a:solidFill>
                  <a:schemeClr val="tx1"/>
                </a:solidFill>
              </a:rPr>
              <a:t>Composition du </a:t>
            </a:r>
            <a:r>
              <a:rPr lang="fr-FR" sz="2000" b="1" dirty="0" smtClean="0">
                <a:solidFill>
                  <a:schemeClr val="tx1"/>
                </a:solidFill>
              </a:rPr>
              <a:t>PPP</a:t>
            </a:r>
          </a:p>
          <a:p>
            <a:pPr marL="457200" lvl="1" indent="0"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fr-FR" sz="1700" dirty="0" smtClean="0">
                <a:solidFill>
                  <a:schemeClr val="tx1"/>
                </a:solidFill>
              </a:rPr>
              <a:t>Rapport et présentation orale</a:t>
            </a:r>
          </a:p>
          <a:p>
            <a:pPr lvl="1">
              <a:buFont typeface="Arial" charset="0"/>
              <a:buChar char="•"/>
            </a:pPr>
            <a:endParaRPr lang="fr-FR" sz="1700" dirty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fr-FR" sz="1700" dirty="0" smtClean="0">
                <a:solidFill>
                  <a:schemeClr val="tx1"/>
                </a:solidFill>
              </a:rPr>
              <a:t>30 heures encadrés et 30 heures autonomie</a:t>
            </a:r>
          </a:p>
          <a:p>
            <a:pPr lvl="1">
              <a:buFont typeface="Arial" charset="0"/>
              <a:buChar char="•"/>
            </a:pPr>
            <a:endParaRPr lang="fr-FR" sz="1700" dirty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fr-FR" sz="1700" dirty="0" smtClean="0">
                <a:solidFill>
                  <a:schemeClr val="tx1"/>
                </a:solidFill>
              </a:rPr>
              <a:t>Projet en groupe</a:t>
            </a:r>
          </a:p>
          <a:p>
            <a:pPr lvl="1">
              <a:buFont typeface="Arial" charset="0"/>
              <a:buChar char="•"/>
            </a:pPr>
            <a:endParaRPr lang="fr-FR" sz="1700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EB9E8-7EAC-4738-9167-2B0534BB144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77863" y="609600"/>
            <a:ext cx="859631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fr-FR" dirty="0"/>
          </a:p>
        </p:txBody>
      </p:sp>
      <p:pic>
        <p:nvPicPr>
          <p:cNvPr id="7" name="Picture 8" descr="http://www.robot-advance.com/ori-robot-mip-noir-wowwee-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363" y="2387600"/>
            <a:ext cx="269081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54076" y="130629"/>
            <a:ext cx="8596312" cy="140425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PPP : Projet Personnel et Professionnel</a:t>
            </a:r>
            <a:endParaRPr lang="fr-FR" sz="4000" dirty="0"/>
          </a:p>
        </p:txBody>
      </p:sp>
      <p:sp>
        <p:nvSpPr>
          <p:cNvPr id="10" name="Ellipse 9"/>
          <p:cNvSpPr/>
          <p:nvPr/>
        </p:nvSpPr>
        <p:spPr>
          <a:xfrm>
            <a:off x="8864657" y="6050275"/>
            <a:ext cx="365125" cy="377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853318" y="6053364"/>
            <a:ext cx="56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11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4076" y="130629"/>
            <a:ext cx="8596312" cy="140425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PPP : Projet Personnel et Professionnel</a:t>
            </a:r>
            <a:endParaRPr lang="fr-FR" sz="4000" dirty="0"/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671513" y="1871210"/>
            <a:ext cx="8596312" cy="3881437"/>
          </a:xfrm>
        </p:spPr>
        <p:txBody>
          <a:bodyPr/>
          <a:lstStyle/>
          <a:p>
            <a:pPr lvl="1"/>
            <a:r>
              <a:rPr lang="fr-FR" sz="2000" b="1" dirty="0" smtClean="0"/>
              <a:t>But </a:t>
            </a:r>
            <a:r>
              <a:rPr lang="fr-FR" sz="2000" b="1" dirty="0"/>
              <a:t>du </a:t>
            </a:r>
            <a:r>
              <a:rPr lang="fr-FR" sz="2000" b="1" dirty="0" smtClean="0"/>
              <a:t>PPP</a:t>
            </a:r>
          </a:p>
          <a:p>
            <a:pPr marL="457200" lvl="1" indent="0">
              <a:buNone/>
            </a:pPr>
            <a:endParaRPr lang="fr-FR" sz="2000" b="1" dirty="0"/>
          </a:p>
          <a:p>
            <a:pPr lvl="1">
              <a:buFont typeface="Arial" charset="0"/>
              <a:buChar char="•"/>
            </a:pPr>
            <a:r>
              <a:rPr lang="fr-FR" sz="1700" dirty="0" smtClean="0"/>
              <a:t>Idée </a:t>
            </a:r>
            <a:r>
              <a:rPr lang="fr-FR" sz="1700" dirty="0"/>
              <a:t>des métiers de la spécialité GIM </a:t>
            </a:r>
            <a:r>
              <a:rPr lang="fr-FR" sz="1700" dirty="0" smtClean="0"/>
              <a:t>et </a:t>
            </a:r>
            <a:r>
              <a:rPr lang="fr-FR" sz="1700" dirty="0"/>
              <a:t>aptitudes </a:t>
            </a:r>
            <a:r>
              <a:rPr lang="fr-FR" sz="1700" dirty="0" smtClean="0"/>
              <a:t>nécessaires</a:t>
            </a:r>
          </a:p>
          <a:p>
            <a:pPr lvl="1">
              <a:buFont typeface="Arial" charset="0"/>
              <a:buChar char="•"/>
            </a:pPr>
            <a:endParaRPr lang="fr-FR" sz="1700" dirty="0"/>
          </a:p>
          <a:p>
            <a:pPr lvl="1">
              <a:buFont typeface="Arial" charset="0"/>
              <a:buChar char="•"/>
            </a:pPr>
            <a:r>
              <a:rPr lang="fr-FR" sz="1700" dirty="0" smtClean="0"/>
              <a:t>Conception d’un parcours</a:t>
            </a:r>
          </a:p>
          <a:p>
            <a:pPr lvl="1">
              <a:buFont typeface="Arial" charset="0"/>
              <a:buChar char="•"/>
            </a:pPr>
            <a:endParaRPr lang="fr-FR" sz="1700" dirty="0"/>
          </a:p>
          <a:p>
            <a:pPr lvl="1">
              <a:buFont typeface="Arial" charset="0"/>
              <a:buChar char="•"/>
            </a:pPr>
            <a:r>
              <a:rPr lang="fr-FR" sz="1700" dirty="0" smtClean="0"/>
              <a:t>Apport de connaissances et investissement personnel</a:t>
            </a:r>
          </a:p>
          <a:p>
            <a:pPr lvl="1">
              <a:buFont typeface="Arial" charset="0"/>
              <a:buChar char="•"/>
            </a:pPr>
            <a:endParaRPr lang="fr-FR" sz="1700" dirty="0"/>
          </a:p>
          <a:p>
            <a:pPr lvl="1">
              <a:buFont typeface="Arial" charset="0"/>
              <a:buChar char="•"/>
            </a:pPr>
            <a:r>
              <a:rPr lang="fr-FR" sz="1700" dirty="0" smtClean="0"/>
              <a:t>Apprendre autrement</a:t>
            </a:r>
            <a:endParaRPr lang="fr-FR" dirty="0" smtClean="0"/>
          </a:p>
        </p:txBody>
      </p:sp>
      <p:sp>
        <p:nvSpPr>
          <p:cNvPr id="6" name="Ellipse 5"/>
          <p:cNvSpPr/>
          <p:nvPr/>
        </p:nvSpPr>
        <p:spPr>
          <a:xfrm>
            <a:off x="8830582" y="6088971"/>
            <a:ext cx="365125" cy="377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794522" y="6097464"/>
            <a:ext cx="43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12</a:t>
            </a: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2517468" y="1036794"/>
            <a:ext cx="5175681" cy="7013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5785" y="750358"/>
            <a:ext cx="1952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6854" y="761952"/>
            <a:ext cx="26765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2772" y="1075429"/>
            <a:ext cx="5367829" cy="76643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Profils d’étudiants en DUT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861" y="2503511"/>
            <a:ext cx="24955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8867548" y="6010048"/>
            <a:ext cx="365125" cy="377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28035" y="6030560"/>
            <a:ext cx="50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13</a:t>
            </a: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EB9E8-7EAC-4738-9167-2B0534BB144F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8932069" y="6042025"/>
            <a:ext cx="424201" cy="42474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800" dirty="0">
              <a:solidFill>
                <a:srgbClr val="00B0F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62458"/>
            <a:ext cx="8860518" cy="591995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53886" y="544756"/>
            <a:ext cx="743607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Georgelin Alexandre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endParaRPr lang="fr-FR" dirty="0" smtClean="0"/>
          </a:p>
          <a:p>
            <a:r>
              <a:rPr lang="fr-FR" sz="24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Parcours </a:t>
            </a:r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antérieure :  - </a:t>
            </a:r>
            <a:r>
              <a:rPr lang="fr-FR" sz="24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Bac S 2012/2013</a:t>
            </a:r>
            <a:endParaRPr lang="fr-FR" sz="24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>
              <a:buNone/>
            </a:pPr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                                  </a:t>
            </a:r>
            <a:r>
              <a:rPr lang="fr-FR" sz="24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- </a:t>
            </a:r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Prépa MPSI 2013/2014</a:t>
            </a:r>
          </a:p>
          <a:p>
            <a:pPr>
              <a:buNone/>
            </a:pPr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                                       </a:t>
            </a:r>
            <a:endParaRPr lang="fr-FR" sz="2400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Projet </a:t>
            </a:r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d’alternance en 2015/2016 </a:t>
            </a:r>
          </a:p>
          <a:p>
            <a:pPr>
              <a:buFont typeface="Wingdings" pitchFamily="2" charset="2"/>
              <a:buChar char="Ø"/>
            </a:pPr>
            <a:endParaRPr lang="fr-FR" sz="24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Projets </a:t>
            </a:r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d’avenir :     - Travailler dans les automatismes</a:t>
            </a:r>
          </a:p>
          <a:p>
            <a:pPr>
              <a:buNone/>
            </a:pPr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                                </a:t>
            </a:r>
            <a:r>
              <a:rPr lang="fr-FR" sz="24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- </a:t>
            </a:r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Servir dans l’armée</a:t>
            </a:r>
          </a:p>
          <a:p>
            <a:pPr>
              <a:buNone/>
            </a:pPr>
            <a:r>
              <a:rPr lang="fr-FR" sz="2400" dirty="0"/>
              <a:t>                                       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932069" y="6067626"/>
            <a:ext cx="54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14</a:t>
            </a: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EB9E8-7EAC-4738-9167-2B0534BB144F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8932863" y="6029325"/>
            <a:ext cx="424201" cy="42474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800" dirty="0">
              <a:solidFill>
                <a:srgbClr val="00B0F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62458"/>
            <a:ext cx="8860518" cy="591995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75657" y="664029"/>
            <a:ext cx="733697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Louis Servetti</a:t>
            </a:r>
            <a:endParaRPr lang="fr-FR" sz="3200" dirty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endParaRPr lang="fr-FR" sz="3200" dirty="0" smtClean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Parcours : Bac S  2013 /2014</a:t>
            </a:r>
          </a:p>
          <a:p>
            <a:endParaRPr lang="fr-FR" sz="24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Formation GIM ? : étude théorique et pratique</a:t>
            </a:r>
          </a:p>
          <a:p>
            <a:endParaRPr lang="fr-FR" sz="24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L’année prochaine ? : Formation GIM2 </a:t>
            </a:r>
            <a:r>
              <a:rPr lang="fr-FR" sz="24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initiale</a:t>
            </a:r>
            <a:endParaRPr lang="fr-FR" sz="24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endParaRPr lang="fr-FR" sz="24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Poursuite d’étude et projet : Ecole d’ingénieur et/ou Licence mécatronique</a:t>
            </a:r>
          </a:p>
          <a:p>
            <a:endParaRPr lang="fr-FR" sz="24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algn="ctr"/>
            <a:endParaRPr lang="fr-FR" sz="3200" dirty="0" smtClean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pPr algn="ctr"/>
            <a:endParaRPr lang="fr-FR" sz="3200" dirty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pPr algn="ctr"/>
            <a:endParaRPr lang="fr-FR" sz="3200" dirty="0" smtClean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pPr algn="ctr"/>
            <a:endParaRPr lang="fr-FR" sz="3200" dirty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pPr algn="ctr"/>
            <a:endParaRPr lang="fr-FR" sz="3200" dirty="0" smtClean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pPr algn="ctr"/>
            <a:endParaRPr lang="fr-FR" sz="3200" dirty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pPr algn="ctr"/>
            <a:endParaRPr lang="fr-FR" sz="3200" dirty="0" smtClean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910920" y="6059063"/>
            <a:ext cx="4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15</a:t>
            </a: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EB9E8-7EAC-4738-9167-2B0534BB144F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8932863" y="6029325"/>
            <a:ext cx="424201" cy="42474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800" dirty="0">
              <a:solidFill>
                <a:srgbClr val="00B0F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0"/>
            <a:ext cx="8860518" cy="591995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220334" y="626194"/>
            <a:ext cx="736962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Jobin Guillaume </a:t>
            </a: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Parcours : Baccalauréat série Scientifique </a:t>
            </a:r>
            <a:r>
              <a:rPr lang="fr-FR" sz="24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2013-2014</a:t>
            </a:r>
          </a:p>
          <a:p>
            <a:endParaRPr lang="fr-FR" sz="2400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endParaRPr lang="fr-FR" sz="24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2</a:t>
            </a:r>
            <a:r>
              <a:rPr lang="fr-FR" sz="2400" baseline="30000" dirty="0">
                <a:solidFill>
                  <a:schemeClr val="bg1"/>
                </a:solidFill>
                <a:latin typeface="Bradley Hand ITC" panose="03070402050302030203" pitchFamily="66" charset="0"/>
              </a:rPr>
              <a:t>ème</a:t>
            </a:r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 année : </a:t>
            </a:r>
            <a:r>
              <a:rPr lang="fr-FR" sz="24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Alternance</a:t>
            </a:r>
          </a:p>
          <a:p>
            <a:endParaRPr lang="fr-FR" sz="24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endParaRPr lang="fr-FR" sz="24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Poursuites d’études : Licence professionnelle Métiers de l'électronique : communication, systèmes embarqués, parcours Systèmes </a:t>
            </a:r>
            <a:r>
              <a:rPr lang="fr-FR" sz="24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Embarqués</a:t>
            </a:r>
            <a:endParaRPr lang="fr-FR" sz="24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8928742" y="605051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16</a:t>
            </a: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EB9E8-7EAC-4738-9167-2B0534BB144F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8932863" y="6029325"/>
            <a:ext cx="424201" cy="42474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800" dirty="0">
              <a:solidFill>
                <a:srgbClr val="00B0F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0"/>
            <a:ext cx="8860518" cy="591995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97428" y="566059"/>
            <a:ext cx="7490506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Ranjalahy Mihaja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r>
              <a:rPr lang="fr-FR" dirty="0">
                <a:solidFill>
                  <a:schemeClr val="bg1"/>
                </a:solidFill>
                <a:latin typeface="Bradley Hand ITC" panose="03070402050302030203" pitchFamily="66" charset="0"/>
              </a:rPr>
              <a:t>2014-2015:   DUT – Génie Industriel et maintenance, IUT de Mantes, (Université de Versailles –Saint-Quentin-en-Yvelines</a:t>
            </a:r>
            <a:r>
              <a:rPr lang="fr-FR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fr-FR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lvl="0"/>
            <a:r>
              <a:rPr lang="fr-FR" dirty="0">
                <a:solidFill>
                  <a:schemeClr val="bg1"/>
                </a:solidFill>
                <a:latin typeface="Bradley Hand ITC" panose="03070402050302030203" pitchFamily="66" charset="0"/>
              </a:rPr>
              <a:t>2012-2013:   Baccalauréat Technique Industriel,  Lycée Saint Michel </a:t>
            </a:r>
            <a:r>
              <a:rPr lang="fr-FR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Amparibe</a:t>
            </a:r>
            <a:r>
              <a:rPr lang="fr-FR" dirty="0">
                <a:solidFill>
                  <a:schemeClr val="bg1"/>
                </a:solidFill>
                <a:latin typeface="Bradley Hand ITC" panose="03070402050302030203" pitchFamily="66" charset="0"/>
              </a:rPr>
              <a:t> (Madagascar, Tananarive</a:t>
            </a:r>
            <a:r>
              <a:rPr lang="fr-FR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)</a:t>
            </a:r>
          </a:p>
          <a:p>
            <a:pPr lvl="0"/>
            <a:endParaRPr lang="fr-FR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  <a:latin typeface="Bradley Hand ITC" panose="03070402050302030203" pitchFamily="66" charset="0"/>
              </a:rPr>
              <a:t> </a:t>
            </a:r>
          </a:p>
          <a:p>
            <a:r>
              <a:rPr lang="fr-FR" dirty="0">
                <a:solidFill>
                  <a:schemeClr val="bg1"/>
                </a:solidFill>
                <a:latin typeface="Bradley Hand ITC" panose="03070402050302030203" pitchFamily="66" charset="0"/>
              </a:rPr>
              <a:t>Projet d’alternance en 2015-2016 </a:t>
            </a:r>
            <a:endParaRPr lang="fr-FR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fr-FR" dirty="0">
                <a:solidFill>
                  <a:schemeClr val="bg1"/>
                </a:solidFill>
                <a:latin typeface="Bradley Hand ITC" panose="03070402050302030203" pitchFamily="66" charset="0"/>
              </a:rPr>
              <a:t>Projets d’avenir :   - Travailler dans le secteur automobile</a:t>
            </a: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  <a:latin typeface="Bradley Hand ITC" panose="03070402050302030203" pitchFamily="66" charset="0"/>
              </a:rPr>
              <a:t>                             </a:t>
            </a:r>
            <a:r>
              <a:rPr lang="fr-FR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- </a:t>
            </a:r>
            <a:r>
              <a:rPr lang="fr-FR" dirty="0">
                <a:solidFill>
                  <a:schemeClr val="bg1"/>
                </a:solidFill>
                <a:latin typeface="Bradley Hand ITC" panose="03070402050302030203" pitchFamily="66" charset="0"/>
              </a:rPr>
              <a:t>Créer </a:t>
            </a:r>
            <a:r>
              <a:rPr lang="fr-FR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ma </a:t>
            </a:r>
            <a:r>
              <a:rPr lang="fr-FR" dirty="0">
                <a:solidFill>
                  <a:schemeClr val="bg1"/>
                </a:solidFill>
                <a:latin typeface="Bradley Hand ITC" panose="03070402050302030203" pitchFamily="66" charset="0"/>
              </a:rPr>
              <a:t>propre entreprise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910920" y="6084734"/>
            <a:ext cx="4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17</a:t>
            </a: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EB9E8-7EAC-4738-9167-2B0534BB144F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8932863" y="6029325"/>
            <a:ext cx="424201" cy="42474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800" dirty="0">
              <a:solidFill>
                <a:srgbClr val="00B0F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0"/>
            <a:ext cx="8860518" cy="591995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99457" y="598714"/>
            <a:ext cx="749050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Pepin Maxime</a:t>
            </a:r>
          </a:p>
          <a:p>
            <a:pPr algn="ctr"/>
            <a:endParaRPr lang="fr-FR" sz="3200" dirty="0"/>
          </a:p>
          <a:p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2014-2015:   DUT – Génie Industriel et </a:t>
            </a:r>
            <a:r>
              <a:rPr lang="fr-FR" sz="24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maintenance </a:t>
            </a:r>
            <a:endParaRPr lang="fr-FR" sz="24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endParaRPr lang="fr-FR" sz="24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lvl="0"/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2013-2014:   Baccalauréat Technologique STI2D ITEC </a:t>
            </a:r>
            <a:r>
              <a:rPr lang="fr-FR" sz="24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 </a:t>
            </a:r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Lycée Jean -Rostand</a:t>
            </a:r>
          </a:p>
          <a:p>
            <a:pPr>
              <a:buNone/>
            </a:pPr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 </a:t>
            </a:r>
          </a:p>
          <a:p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Projet d’alternance en 2015-2016 </a:t>
            </a:r>
          </a:p>
          <a:p>
            <a:pPr>
              <a:buFont typeface="Wingdings" pitchFamily="2" charset="2"/>
              <a:buChar char="Ø"/>
            </a:pPr>
            <a:endParaRPr lang="fr-FR" sz="2400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Projets d’avenir :  </a:t>
            </a:r>
            <a:r>
              <a:rPr lang="fr-FR" sz="24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Travailler </a:t>
            </a:r>
            <a:r>
              <a:rPr lang="fr-FR" sz="2400" dirty="0">
                <a:solidFill>
                  <a:schemeClr val="bg1"/>
                </a:solidFill>
                <a:latin typeface="Bradley Hand ITC" panose="03070402050302030203" pitchFamily="66" charset="0"/>
              </a:rPr>
              <a:t>dans l’aéronautique</a:t>
            </a:r>
          </a:p>
          <a:p>
            <a:pPr algn="ctr"/>
            <a:endParaRPr lang="fr-FR" sz="3200" dirty="0" smtClean="0"/>
          </a:p>
          <a:p>
            <a:pPr algn="ctr"/>
            <a:endParaRPr lang="fr-FR" sz="3200" dirty="0"/>
          </a:p>
          <a:p>
            <a:pPr algn="ctr"/>
            <a:endParaRPr lang="fr-FR" sz="3200" dirty="0" smtClean="0"/>
          </a:p>
          <a:p>
            <a:pPr algn="ctr"/>
            <a:endParaRPr lang="fr-FR" sz="3200" dirty="0"/>
          </a:p>
          <a:p>
            <a:pPr algn="ctr"/>
            <a:endParaRPr lang="fr-FR" sz="3200" dirty="0" smtClean="0"/>
          </a:p>
          <a:p>
            <a:pPr algn="ctr"/>
            <a:endParaRPr lang="fr-FR" sz="3200" dirty="0"/>
          </a:p>
          <a:p>
            <a:pPr algn="ctr"/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8932069" y="6073066"/>
            <a:ext cx="80554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18</a:t>
            </a: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604" y="538451"/>
            <a:ext cx="7863465" cy="905885"/>
          </a:xfr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Qu’est ce que le DUT GIM ?</a:t>
            </a:r>
            <a:endParaRPr lang="fr-FR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EB9E8-7EAC-4738-9167-2B0534BB144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pic>
        <p:nvPicPr>
          <p:cNvPr id="1026" name="Picture 2" descr="http://static.etudiant.lefigaro.fr/resources/images/fiches-diplomes/1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18" y="2412924"/>
            <a:ext cx="5776836" cy="3246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8932863" y="6029325"/>
            <a:ext cx="365125" cy="377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003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5320" y="2045494"/>
            <a:ext cx="8596312" cy="3881437"/>
          </a:xfrm>
        </p:spPr>
        <p:txBody>
          <a:bodyPr/>
          <a:lstStyle/>
          <a:p>
            <a:r>
              <a:rPr lang="fr-FR" dirty="0" smtClean="0"/>
              <a:t>Polyvalence prédominante</a:t>
            </a:r>
          </a:p>
          <a:p>
            <a:endParaRPr lang="fr-FR" dirty="0"/>
          </a:p>
          <a:p>
            <a:r>
              <a:rPr lang="fr-FR" dirty="0" smtClean="0"/>
              <a:t>Diplôme avec une forte densité de débouché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23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8932863" y="6029325"/>
            <a:ext cx="365125" cy="377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02" y="829340"/>
            <a:ext cx="8350161" cy="538889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74293" y="1611143"/>
            <a:ext cx="34039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Présentation de l’IUT</a:t>
            </a:r>
            <a:endParaRPr lang="fr-FR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23562" y="1480338"/>
            <a:ext cx="390539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projet personnel et professionnel </a:t>
            </a:r>
            <a:endParaRPr lang="fr-FR" sz="3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69577" y="1661950"/>
            <a:ext cx="3013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Unités d’enseignement et notation</a:t>
            </a:r>
            <a:endParaRPr lang="fr-FR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24561" y="1757337"/>
            <a:ext cx="2903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Une option d’alternance</a:t>
            </a:r>
            <a:endParaRPr lang="fr-F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36383" y="1888142"/>
            <a:ext cx="32797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débouchés du DUT</a:t>
            </a:r>
            <a:endParaRPr lang="fr-FR" sz="3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nteslajolie.fr/photo_141_LARGEUR%20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890" y="2688243"/>
            <a:ext cx="3654425" cy="2436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77813"/>
            <a:ext cx="8596312" cy="1320800"/>
          </a:xfrm>
        </p:spPr>
        <p:txBody>
          <a:bodyPr/>
          <a:lstStyle/>
          <a:p>
            <a:pPr algn="ctr">
              <a:defRPr/>
            </a:pPr>
            <a:r>
              <a:rPr lang="fr-FR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Présentation de l’IUT</a:t>
            </a:r>
            <a:endParaRPr lang="fr-FR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2775" y="1868488"/>
            <a:ext cx="8596313" cy="3879850"/>
          </a:xfrm>
        </p:spPr>
        <p:txBody>
          <a:bodyPr/>
          <a:lstStyle/>
          <a:p>
            <a:pPr>
              <a:defRPr/>
            </a:pPr>
            <a:r>
              <a:rPr lang="fr-FR" sz="2000" dirty="0" smtClean="0"/>
              <a:t>L’IUT et l’Université de Saint-Quentin en Yvelines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fr-FR" sz="2000" dirty="0" smtClean="0"/>
              <a:t>            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fr-FR" sz="2000" dirty="0" smtClean="0"/>
              <a:t>		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fr-FR" sz="2000" dirty="0" smtClean="0"/>
              <a:t>  </a:t>
            </a:r>
            <a:r>
              <a:rPr lang="fr-FR" sz="2000" dirty="0"/>
              <a:t>- </a:t>
            </a:r>
            <a:r>
              <a:rPr lang="fr-FR" sz="2000" dirty="0" smtClean="0"/>
              <a:t>Mantes-la-Jolie  </a:t>
            </a:r>
            <a:r>
              <a:rPr lang="fr-FR" sz="2000" dirty="0" smtClean="0">
                <a:sym typeface="Wingdings" pitchFamily="2" charset="2"/>
              </a:rPr>
              <a:t>( futur Mantes-la-Ville )</a:t>
            </a:r>
            <a:endParaRPr lang="fr-FR" sz="2000" dirty="0"/>
          </a:p>
          <a:p>
            <a:pPr marL="0" indent="0">
              <a:buFont typeface="Wingdings 3" pitchFamily="18" charset="2"/>
              <a:buNone/>
              <a:defRPr/>
            </a:pPr>
            <a:r>
              <a:rPr lang="fr-FR" sz="2000" dirty="0"/>
              <a:t>            </a:t>
            </a:r>
            <a:endParaRPr lang="fr-FR" sz="2000" dirty="0" smtClean="0"/>
          </a:p>
          <a:p>
            <a:pPr marL="0" indent="0">
              <a:buFont typeface="Wingdings 3" pitchFamily="18" charset="2"/>
              <a:buNone/>
              <a:defRPr/>
            </a:pPr>
            <a:r>
              <a:rPr lang="fr-FR" sz="2000" dirty="0"/>
              <a:t> </a:t>
            </a:r>
            <a:r>
              <a:rPr lang="fr-FR" sz="2000" dirty="0" smtClean="0"/>
              <a:t> - 6 DUT </a:t>
            </a:r>
          </a:p>
          <a:p>
            <a:pPr marL="0" indent="0">
              <a:buFont typeface="Wingdings 3" pitchFamily="18" charset="2"/>
              <a:buNone/>
              <a:defRPr/>
            </a:pPr>
            <a:endParaRPr lang="fr-FR" sz="2000" dirty="0"/>
          </a:p>
          <a:p>
            <a:pPr marL="0" indent="0">
              <a:buFont typeface="Wingdings 3" pitchFamily="18" charset="2"/>
              <a:buNone/>
              <a:defRPr/>
            </a:pPr>
            <a:r>
              <a:rPr lang="fr-FR" sz="2000" dirty="0"/>
              <a:t> </a:t>
            </a:r>
            <a:r>
              <a:rPr lang="fr-FR" sz="2000" dirty="0" smtClean="0"/>
              <a:t> - 10 Licences professionnelles</a:t>
            </a:r>
            <a:endParaRPr lang="fr-FR" sz="2000" dirty="0"/>
          </a:p>
          <a:p>
            <a:pPr>
              <a:defRPr/>
            </a:pPr>
            <a:endParaRPr lang="fr-FR" sz="2000" dirty="0"/>
          </a:p>
        </p:txBody>
      </p:sp>
      <p:sp>
        <p:nvSpPr>
          <p:cNvPr id="717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8590757" y="6042025"/>
            <a:ext cx="6842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95235D-3E65-4112-8B8C-00B83B4E9AA3}" type="slidenum">
              <a:rPr lang="fr-FR" smtClean="0"/>
              <a:pPr>
                <a:defRPr/>
              </a:pPr>
              <a:t>4</a:t>
            </a:fld>
            <a:endParaRPr lang="fr-FR" smtClean="0"/>
          </a:p>
        </p:txBody>
      </p:sp>
      <p:sp>
        <p:nvSpPr>
          <p:cNvPr id="5" name="Ellipse 4"/>
          <p:cNvSpPr/>
          <p:nvPr/>
        </p:nvSpPr>
        <p:spPr>
          <a:xfrm>
            <a:off x="8932863" y="6029325"/>
            <a:ext cx="365125" cy="377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dirty="0">
                <a:solidFill>
                  <a:srgbClr val="00B0F0"/>
                </a:solidFill>
              </a:rPr>
              <a:t>3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7175" name="AutoShape 2" descr="data:image/jpeg;base64,/9j/4AAQSkZJRgABAQAAAQABAAD/2wCEAAkGBxQTEhUTExQWFBQVFxgWFxcYGRgWFxQXFxUXFhcYFx8YHSggGBolHBYVITEiJSkrLi4uFx8zODMsNygtLisBCgoKDg0OGhAQGisdHhwsLCwsLCwsLCwsLCwsLCwsLDQsLCssNyw3LCwsLCwsLCwsNiwsLCwsLDA3KywsLCssK//AABEIAJQAnAMBIgACEQEDEQH/xAAcAAABBQEBAQAAAAAAAAAAAAAGAgMEBQcAAQj/xABIEAABAwEEBgUHCQYEBwAAAAABAAIRAwQSITEFBkFRYXETIoGRoQcUMlKxwdEWQlNicoKS4fAVI0OisvEkM3OTFyU0RFTC0v/EABkBAAMBAQEAAAAAAAAAAAAAAAABAgMEBf/EACQRAAICAwACAQQDAAAAAAAAAAABAhEDEiExQQQiUXGBFDJh/9oADAMBAAIRAxEAPwDShoygc6TPwhAPldsVKnToGmxrZe+YESLoVmPKLZN9X8H5oU8oOstG1spCkXEsc4m827gWgD2FZOhq7DrU/RVB1hs7nUwXGmCTjiVaO0PZ/o/F3xVfqV/0Nnx/hj2lXYpHinSE27K86Goeqe93xXo0FRPzXfiKtGN4HuTl7gUaoLZUHVymcrw+8uGrFPe/vHwVw1x4peO4o1QbMpPkxR2vqfy/BNV9WaYBIqVO5vwRCG8ClupdU4bEaxFswZr6qtiRUccRm0bwvDqjuqfy/mi2s03cBtHtCcaTuRpEezMf1t0caFS5N7qgzEZzxQdaBitG8pw/xA/02+1yzq0ZrF8ZqvAW6gavutLKrmua264DGdonYiw6kVfWYe0/BV/kftjGU64e9jZe0gOcGz1TlJWitt1M5VGHk5vxWkYpohyaYCu1JrfU/F+SYqam1/VafvBaF0zTk4HkQvW4p6IW7MI1i0NUp2+z0i3rOuwJGMuPwRL8lbR9EfD4rtdX/wDPLGN3ReL3LUQjVA5M+V44BcBwS1wUFnB53lOC0P8AWd3lIhewgB0Wx/rv/E74pYt9X6Sp+N3xTC5AUShpWsP4tQffd8UmprFWZnXq8ukf8VWWy2BmG2FS1qhcZ2lXGNidBN8sbTMNtFQDjUeT7U98ubUMOnq/7jvYhXzGocqbjxgkcEuz2Z5BABkY/knUQ1f2Cuhr/aj6Voqj75IVh8s7b/5NX8SzqpTI2EY7VbaMtkwx2ew7+CUo+0H5DqnpOraKd+s91RwMS4yY2BVlc4p7RB/dH7R9gTNozWPsv0V1uybzPuUUn9YfBS7bkOfuUNWiWKbVjaQltt9QejUeOTj7kwV4QmKiVY9Ivp1WVg7rscHNJ62LTImc0X/8VLdvpf7Y+KBV4SmFI1JupVP6M95S26lUvo/Eo0qU3RJMY9iQapafSUNE2wQGpFL1PEr0amUfVHeSi1jg7AkpL4Bw2qQtgqNTaPqjxVZrPq/Rs9lrVgxt5jcM/SJAHiUeuyQX5U7YGWO59I9o7Abx9gVJdC2ZA2mX1BtnwRZYdXGEQduR3cULWGpD7ueQC0XRUwJS+RJpcOr48U30tNHaDbdGAwnPec1EqassmWm7sEAeMq5oPwgOHJJqUak89sritnbSYOaU1YZdk4nOefJAWnrB0LhG3Dt3rUrS1wwcUE620w5vaIW+CUtkY54x1ZP1dtLX2Vsem2Q/iZwJ7IS69Ezs71B1KpAWd5xvX4PIDBTbUMTzW7X1M4r4W2qWg22l9Rr2h1wAgY74OSIqmotAfw297vinfI5HT2nfcb/UZ9y1GrZ2OzaCqUL7ZDfTInal2fbT8XfFNnUyz/R+Lvij3StluPIA6uYiTHNQqdmcXYNJnmoaYrYIs1Hs5mWRHF3xXh1Gs3qHsc74osfVukg5pDbSPqqehbLWhZ7xi80YA5naYjmpn7FOd4IdqWnrS2cNp9qttF1alRrxJgZHHA7grvVWx0SP2ERjfA7MF1XRrXOAFRoOWA3qur6RqT0bxIBiDge/MJdGoWlpGBOW2DklKSXgVE9ujB6BeJAmYWaeXrR1yjZroLpe6TsBDPfj3I+tNc35OcThtQvrtZ22mk0VCSGukGSLpPVmRsiURnXSoQ2dGIaCaXVmMI257RtHsRtbXPa2G5ZE7SVB+Ths1sEODmReBmSJ+bzGCLbDZg/0slGafU0dmKFJpgvY6Nd5kVHsDSBAgEkkjqjEOAjPiiKyV6nRvN8ksiJ2wIVt5p1SAIAGZ9yr6NFxpvuiWwcuG1YynsbxxqIL6VFc3XGrUeH7GwADhnIwGO07FU26iTTdLrzYdjtDmmTlh3I5sNlvUQdkkKk1jsHULGjF2AHE4LSOTqRnPHxs81V0S6nYGVnSene8idjWG54kFOVmk0+lgQXlrQc3w0uJ4ZexFNXRPm+jLHSmSGucfvODvf4oIt7mj1rt4gDbBJLizc2Z8clvdts469B95HXDzmud9JpHa8LUXPxaYPd2LK/JA8edVscDREcRfbHtHetdc2VcVaM5eSPUqNIjHuSmPAbkYGGS43N4713nDBheG5XSJ6Cuk9HOfULmjAk5po6IJ/X5orexkdYgR2dqX5xTG0KdYgZ0awJwkDeimwVQymBfvA5GIz/W1KtOiKJBMEQDHPOe4Jqi2mMGNOwy6XYThE5ZLLJDZFJkfS9jfevsb0l+RliDGYTNnZU+e0xt+rx4q4tdoLhHWbxBITFmpkAgkunefFQ6qgoh0qT33hdvNGF/ItAxhU9uo4OYTM9vL3InudUjDHfeVYNEFxMEbfjt2JwGuGc6YpwGna1xafcrCw1YaCrnXXQUWXpzmx84YQCbmOOKFLJaJYOBWeSFHZjybdL20Wzq3RjvUMU3XXAOLbwjDdHHI7ME3aKbnNmm+6Ryx8FEPSBuLzO6fzUwSN+sk6NtsTTOE4jdICi25nSVKY9Z7R47ExZGOEmoeXBEeoejnVrQ6pAu0QYJ9d2AidsXinGP1cIyTpdLvXSzltGnA6oEN5AAR4LJrVYGhzoLoc69iSS2cw3HLErZdeqZFmpAkEgumFkdtzW1aukcSdoJ/JdaRTtdR0YCi7Dk5kLS7DrGXvhzWhuRIdiDMYjPsWW+TJhdbCL13908/wAzFp7dG0wZOLjtnE4zsO9aRlSM5LozadJXqtwM6pJx2ze27sfevWVHNeWuaIAl2MYbYxzxVZpWhUZUMSWxenYMfbkqyrbnudePEu24Lnnkdib9BhZtItIbeIvAY8cMIngnaFelGImN907NnBA7NJjq3W4gyCD1pnjgpL9KyesRPGJWc8jlH7MEwhq6zUoIAM8GqXStT3DGmI7Akts7R80JDrRShovEvEgtYRIx2yuzWxkw4mHNI8fYvG0mgmY2fOj2pOjrVScbrHdbGWkyRGAmP1iqjT9nrmteptDmwOUjNOq/0Vlw5jS4ARG4Okp7oWjPBBVPSL6NQOqECAZDYnKBwCi6S1grVgWAlrDnGbhx4I/QztcbaK4NCkTdptfVJB/zCwyByAk9iBcaR+qfBFVheGVWPOQMOG9jhdcO4lN6U0R0bnMOIGXFpxae5ZZeUzowdtFXYKwcIO3jB8FYPZIvS0HYFRvsTqZlhkblz7TUAxafCFjqmbqTRLrNfVeylSbNR5utA2n3Datf1a0C2y2ZtHAu9J7vWeczyyA4ALM/J6D5y+ofSFOG8i5t6OyO8oq0hrTaLPXdTdde3BzLwglrhIxbtGI7F0Y4JKzlzSbZM1/pRRbzPsWOW84rR9P60NtNIMLCxwMzN5pw7ws+0hYn5hsjeCD7EpLpMXwIfJLPnxA+hqcfnMR1rPomoXGqw4DYYbGGeB3oB8k74t+OH7qoP6VsNqo3mkQCcwDEEjKeCHFONESM9stoe1xpzLntLXXsZ2wPyTFVpudJADSS2B60REHFPVLab7gYdEiYaACSQSDEnJV5e5wIJBGQknMjZG1cikvBA7ZrXTYbxaSACC3CDPoxtzTX7WmSBdBOQiB3qHXIJHVgycDiIgSnbPTvCQ10TGAkexDCzSTWpg+k/uVPW0DTe57+kugknHBJ1t1ko0ahpU2F1UekRAY0nYd55IQr26pVxc4kbsgOQXfRYRWW10bLULg4VnXSAGzA5k8tirdKawVqxzLW7GtkCOO09qrmU04ymmAzBMkqTRZ4LnMy5jwxTlMZoA4slXtNnT2YOialHqO3uYMjxgFUsq51VtVysBsfh2jLvxHahxUlTKjLV2ilr2QHEKtr6Onf7kb6y6JFOXsHUdiPqndyVJRa1wx3LglGUHTPQjJSVohartu12RtJbzkEe2O5WflBoXatE76ZB5td+a80BZC20UhmA6fAlWHlHp/5J+0O3A+4rrwW4s5Pkf2QFNbPP2rwslLaltGP6zWpgR7HbXUKoqtAviRMbDmEXaJ1te9zZBIxkc85445oI0o+DG8SiDyfaWoUXPNpq06VNzMDULQC5r4gXtsE5LHLhU+rjEW9vDXucWU2gOGGHdhyUC0aKfA6ME78CdnJEVfX/RFP/u6fJl53g0FVlo8ruiW4tdVf9ik8f1XVnH4tdb8iorKehKxyp3o4ExI4qXYrDaaTbrWlokmL21RLR5cLB8yy2h32hSb/AO5UR/l3o7LC+ONRn/yq/ixCinZXL3ue4y57i4neSZKt6NNUtgZLgFfNC6ChwsXsLpwXu1ACHDEfrYvQVz8xz9y4hAC7qdpvLXAjNpBHMGQmWnvSwgDTKAbWpCRLKjQY5/mhnSOrD2maUOB2TBHfgp+pdtmk6mc6bpH2XY+BlENYYYGOKJQU10qGSUPAMaC0Q5lS8+6IGBBnPNI14o36WGNzrdzg0+DiiamWxgqzTFkv9J/pFsbyf7KoxUVSFObk7ZlBGMbU6HCY2wmq+Dk81k47VIil09g9vEH2qj1mst9lKnMXRePNw/NEWmKUvp8470H6waTPTOiY2csvcgCANEDa4+CWNFs4ntUZ2kXcU0bW4/3KKYWT/MKY+b3rvNqfqtVcXvP9l3R1OKKDY03RvpK8YqLR+avKZTELBS2FMTklUTgOSQxb9+4gricv1yXq8AlMBbEtMsenZQBb6r2vo7Q2fRfLD24t8QB2rQae5ZPfIMjMEEHcRiFqOjrSKlNlQZOaHd4xVIQ3ZcS7ZDiBySiyXkb4968JioeJn3JwD94eXxTAx7SlKKjxuc4dxISKDsOStNaKFy01R9Yu/F1veqaicVAyDpqrAa7aHe6EIW2xhz5O4BFOmnC794HxVDUF17gTOJxQTIhM0c3cpDLC0bAnw5KDkzMS2zDcligNy9Dl7eQBeaPV2xcuSNRFUpdI4LlyQx0JS5cgBDsx+t6cC5cmBwR3qTUJswB+a94HKZ9pK9XJoRZvpjpC7bgOy8n/AJ/Z71y5UBnOu4/xTvss/pQwPSXq5Q/Iyk0oZEclQPebx5lcuQTLwOsKWFy5BAoLiuXI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7176" name="AutoShape 4" descr="data:image/jpeg;base64,/9j/4AAQSkZJRgABAQAAAQABAAD/2wCEAAkGBxQTEhUTExQWFBQVFxgWFxcYGRgWFxQXFxUXFhcYFx8YHSggGBolHBYVITEiJSkrLi4uFx8zODMsNygtLisBCgoKDg0OGhAQGisdHhwsLCwsLCwsLCwsLCwsLCwsLDQsLCssNyw3LCwsLCwsLCwsNiwsLCwsLDA3KywsLCssK//AABEIAJQAnAMBIgACEQEDEQH/xAAcAAABBQEBAQAAAAAAAAAAAAAGAgMEBQcAAQj/xABIEAABAwEEBgUHCQYEBwAAAAABAAIRAwQSITEFBkFRYXETIoGRoQcUMlKxwdEWQlNicoKS4fAVI0OisvEkM3OTFyU0RFTC0v/EABkBAAMBAQEAAAAAAAAAAAAAAAABAgMEBf/EACQRAAICAwACAQQDAAAAAAAAAAABAhEDEiExQQQiUXGBFDJh/9oADAMBAAIRAxEAPwDShoygc6TPwhAPldsVKnToGmxrZe+YESLoVmPKLZN9X8H5oU8oOstG1spCkXEsc4m827gWgD2FZOhq7DrU/RVB1hs7nUwXGmCTjiVaO0PZ/o/F3xVfqV/0Nnx/hj2lXYpHinSE27K86Goeqe93xXo0FRPzXfiKtGN4HuTl7gUaoLZUHVymcrw+8uGrFPe/vHwVw1x4peO4o1QbMpPkxR2vqfy/BNV9WaYBIqVO5vwRCG8ClupdU4bEaxFswZr6qtiRUccRm0bwvDqjuqfy/mi2s03cBtHtCcaTuRpEezMf1t0caFS5N7qgzEZzxQdaBitG8pw/xA/02+1yzq0ZrF8ZqvAW6gavutLKrmua264DGdonYiw6kVfWYe0/BV/kftjGU64e9jZe0gOcGz1TlJWitt1M5VGHk5vxWkYpohyaYCu1JrfU/F+SYqam1/VafvBaF0zTk4HkQvW4p6IW7MI1i0NUp2+z0i3rOuwJGMuPwRL8lbR9EfD4rtdX/wDPLGN3ReL3LUQjVA5M+V44BcBwS1wUFnB53lOC0P8AWd3lIhewgB0Wx/rv/E74pYt9X6Sp+N3xTC5AUShpWsP4tQffd8UmprFWZnXq8ukf8VWWy2BmG2FS1qhcZ2lXGNidBN8sbTMNtFQDjUeT7U98ubUMOnq/7jvYhXzGocqbjxgkcEuz2Z5BABkY/knUQ1f2Cuhr/aj6Voqj75IVh8s7b/5NX8SzqpTI2EY7VbaMtkwx2ew7+CUo+0H5DqnpOraKd+s91RwMS4yY2BVlc4p7RB/dH7R9gTNozWPsv0V1uybzPuUUn9YfBS7bkOfuUNWiWKbVjaQltt9QejUeOTj7kwV4QmKiVY9Ivp1WVg7rscHNJ62LTImc0X/8VLdvpf7Y+KBV4SmFI1JupVP6M95S26lUvo/Eo0qU3RJMY9iQapafSUNE2wQGpFL1PEr0amUfVHeSi1jg7AkpL4Bw2qQtgqNTaPqjxVZrPq/Rs9lrVgxt5jcM/SJAHiUeuyQX5U7YGWO59I9o7Abx9gVJdC2ZA2mX1BtnwRZYdXGEQduR3cULWGpD7ueQC0XRUwJS+RJpcOr48U30tNHaDbdGAwnPec1EqassmWm7sEAeMq5oPwgOHJJqUak89sritnbSYOaU1YZdk4nOefJAWnrB0LhG3Dt3rUrS1wwcUE620w5vaIW+CUtkY54x1ZP1dtLX2Vsem2Q/iZwJ7IS69Ezs71B1KpAWd5xvX4PIDBTbUMTzW7X1M4r4W2qWg22l9Rr2h1wAgY74OSIqmotAfw297vinfI5HT2nfcb/UZ9y1GrZ2OzaCqUL7ZDfTInal2fbT8XfFNnUyz/R+Lvij3StluPIA6uYiTHNQqdmcXYNJnmoaYrYIs1Hs5mWRHF3xXh1Gs3qHsc74osfVukg5pDbSPqqehbLWhZ7xi80YA5naYjmpn7FOd4IdqWnrS2cNp9qttF1alRrxJgZHHA7grvVWx0SP2ERjfA7MF1XRrXOAFRoOWA3qur6RqT0bxIBiDge/MJdGoWlpGBOW2DklKSXgVE9ujB6BeJAmYWaeXrR1yjZroLpe6TsBDPfj3I+tNc35OcThtQvrtZ22mk0VCSGukGSLpPVmRsiURnXSoQ2dGIaCaXVmMI257RtHsRtbXPa2G5ZE7SVB+Ths1sEODmReBmSJ+bzGCLbDZg/0slGafU0dmKFJpgvY6Nd5kVHsDSBAgEkkjqjEOAjPiiKyV6nRvN8ksiJ2wIVt5p1SAIAGZ9yr6NFxpvuiWwcuG1YynsbxxqIL6VFc3XGrUeH7GwADhnIwGO07FU26iTTdLrzYdjtDmmTlh3I5sNlvUQdkkKk1jsHULGjF2AHE4LSOTqRnPHxs81V0S6nYGVnSene8idjWG54kFOVmk0+lgQXlrQc3w0uJ4ZexFNXRPm+jLHSmSGucfvODvf4oIt7mj1rt4gDbBJLizc2Z8clvdts469B95HXDzmud9JpHa8LUXPxaYPd2LK/JA8edVscDREcRfbHtHetdc2VcVaM5eSPUqNIjHuSmPAbkYGGS43N4713nDBheG5XSJ6Cuk9HOfULmjAk5po6IJ/X5orexkdYgR2dqX5xTG0KdYgZ0awJwkDeimwVQymBfvA5GIz/W1KtOiKJBMEQDHPOe4Jqi2mMGNOwy6XYThE5ZLLJDZFJkfS9jfevsb0l+RliDGYTNnZU+e0xt+rx4q4tdoLhHWbxBITFmpkAgkunefFQ6qgoh0qT33hdvNGF/ItAxhU9uo4OYTM9vL3InudUjDHfeVYNEFxMEbfjt2JwGuGc6YpwGna1xafcrCw1YaCrnXXQUWXpzmx84YQCbmOOKFLJaJYOBWeSFHZjybdL20Wzq3RjvUMU3XXAOLbwjDdHHI7ME3aKbnNmm+6Ryx8FEPSBuLzO6fzUwSN+sk6NtsTTOE4jdICi25nSVKY9Z7R47ExZGOEmoeXBEeoejnVrQ6pAu0QYJ9d2AidsXinGP1cIyTpdLvXSzltGnA6oEN5AAR4LJrVYGhzoLoc69iSS2cw3HLErZdeqZFmpAkEgumFkdtzW1aukcSdoJ/JdaRTtdR0YCi7Dk5kLS7DrGXvhzWhuRIdiDMYjPsWW+TJhdbCL13908/wAzFp7dG0wZOLjtnE4zsO9aRlSM5LozadJXqtwM6pJx2ze27sfevWVHNeWuaIAl2MYbYxzxVZpWhUZUMSWxenYMfbkqyrbnudePEu24Lnnkdib9BhZtItIbeIvAY8cMIngnaFelGImN907NnBA7NJjq3W4gyCD1pnjgpL9KyesRPGJWc8jlH7MEwhq6zUoIAM8GqXStT3DGmI7Akts7R80JDrRShovEvEgtYRIx2yuzWxkw4mHNI8fYvG0mgmY2fOj2pOjrVScbrHdbGWkyRGAmP1iqjT9nrmteptDmwOUjNOq/0Vlw5jS4ARG4Okp7oWjPBBVPSL6NQOqECAZDYnKBwCi6S1grVgWAlrDnGbhx4I/QztcbaK4NCkTdptfVJB/zCwyByAk9iBcaR+qfBFVheGVWPOQMOG9jhdcO4lN6U0R0bnMOIGXFpxae5ZZeUzowdtFXYKwcIO3jB8FYPZIvS0HYFRvsTqZlhkblz7TUAxafCFjqmbqTRLrNfVeylSbNR5utA2n3Datf1a0C2y2ZtHAu9J7vWeczyyA4ALM/J6D5y+ofSFOG8i5t6OyO8oq0hrTaLPXdTdde3BzLwglrhIxbtGI7F0Y4JKzlzSbZM1/pRRbzPsWOW84rR9P60NtNIMLCxwMzN5pw7ws+0hYn5hsjeCD7EpLpMXwIfJLPnxA+hqcfnMR1rPomoXGqw4DYYbGGeB3oB8k74t+OH7qoP6VsNqo3mkQCcwDEEjKeCHFONESM9stoe1xpzLntLXXsZ2wPyTFVpudJADSS2B60REHFPVLab7gYdEiYaACSQSDEnJV5e5wIJBGQknMjZG1cikvBA7ZrXTYbxaSACC3CDPoxtzTX7WmSBdBOQiB3qHXIJHVgycDiIgSnbPTvCQ10TGAkexDCzSTWpg+k/uVPW0DTe57+kugknHBJ1t1ko0ahpU2F1UekRAY0nYd55IQr26pVxc4kbsgOQXfRYRWW10bLULg4VnXSAGzA5k8tirdKawVqxzLW7GtkCOO09qrmU04ymmAzBMkqTRZ4LnMy5jwxTlMZoA4slXtNnT2YOialHqO3uYMjxgFUsq51VtVysBsfh2jLvxHahxUlTKjLV2ilr2QHEKtr6Onf7kb6y6JFOXsHUdiPqndyVJRa1wx3LglGUHTPQjJSVohartu12RtJbzkEe2O5WflBoXatE76ZB5td+a80BZC20UhmA6fAlWHlHp/5J+0O3A+4rrwW4s5Pkf2QFNbPP2rwslLaltGP6zWpgR7HbXUKoqtAviRMbDmEXaJ1te9zZBIxkc85445oI0o+DG8SiDyfaWoUXPNpq06VNzMDULQC5r4gXtsE5LHLhU+rjEW9vDXucWU2gOGGHdhyUC0aKfA6ME78CdnJEVfX/RFP/u6fJl53g0FVlo8ruiW4tdVf9ik8f1XVnH4tdb8iorKehKxyp3o4ExI4qXYrDaaTbrWlokmL21RLR5cLB8yy2h32hSb/AO5UR/l3o7LC+ONRn/yq/ixCinZXL3ue4y57i4neSZKt6NNUtgZLgFfNC6ChwsXsLpwXu1ACHDEfrYvQVz8xz9y4hAC7qdpvLXAjNpBHMGQmWnvSwgDTKAbWpCRLKjQY5/mhnSOrD2maUOB2TBHfgp+pdtmk6mc6bpH2XY+BlENYYYGOKJQU10qGSUPAMaC0Q5lS8+6IGBBnPNI14o36WGNzrdzg0+DiiamWxgqzTFkv9J/pFsbyf7KoxUVSFObk7ZlBGMbU6HCY2wmq+Dk81k47VIil09g9vEH2qj1mst9lKnMXRePNw/NEWmKUvp8470H6waTPTOiY2csvcgCANEDa4+CWNFs4ntUZ2kXcU0bW4/3KKYWT/MKY+b3rvNqfqtVcXvP9l3R1OKKDY03RvpK8YqLR+avKZTELBS2FMTklUTgOSQxb9+4gricv1yXq8AlMBbEtMsenZQBb6r2vo7Q2fRfLD24t8QB2rQae5ZPfIMjMEEHcRiFqOjrSKlNlQZOaHd4xVIQ3ZcS7ZDiBySiyXkb4968JioeJn3JwD94eXxTAx7SlKKjxuc4dxISKDsOStNaKFy01R9Yu/F1veqaicVAyDpqrAa7aHe6EIW2xhz5O4BFOmnC794HxVDUF17gTOJxQTIhM0c3cpDLC0bAnw5KDkzMS2zDcligNy9Dl7eQBeaPV2xcuSNRFUpdI4LlyQx0JS5cgBDsx+t6cC5cmBwR3qTUJswB+a94HKZ9pK9XJoRZvpjpC7bgOy8n/AJ/Z71y5UBnOu4/xTvss/pQwPSXq5Q/Iyk0oZEclQPebx5lcuQTLwOsKWFy5BAoLiuXIE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0891" y="335529"/>
            <a:ext cx="8596312" cy="1320800"/>
          </a:xfrm>
        </p:spPr>
        <p:txBody>
          <a:bodyPr>
            <a:normAutofit/>
          </a:bodyPr>
          <a:lstStyle/>
          <a:p>
            <a:r>
              <a:rPr lang="fr-FR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L’organisation d’un DUT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235" y="2391908"/>
            <a:ext cx="8596312" cy="3881437"/>
          </a:xfrm>
        </p:spPr>
        <p:txBody>
          <a:bodyPr/>
          <a:lstStyle/>
          <a:p>
            <a:r>
              <a:rPr lang="fr-FR" dirty="0" smtClean="0"/>
              <a:t>Contrôle continue 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Cours magistraux, Travaux pratiques, Travaux dirigés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Projets en autonomie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EB9E8-7EAC-4738-9167-2B0534BB144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6" name="AutoShape 2" descr="data:image/jpeg;base64,/9j/4AAQSkZJRgABAQAAAQABAAD/2wCEAAkGBxETEhIUEhIWFRAPDw8PDxESEhASEA8PFBEWFhQRFBUYHSggGBolHRUUITEhJSkrLi4uFx8zODMsNygtLisBCgoKDg0OGhAQGywkHSQsLCwsLCwsLCwsLCwsLCwsLCwsLCwsLCwsLDQsLCwsLCwsLCwsLCwsLCwsLCwsLCwsLP/AABEIAMkA+wMBEQACEQEDEQH/xAAcAAEAAgMBAQEAAAAAAAAAAAAAAwQBAgUGBwj/xABGEAABAwIBBwgFCQYGAwAAAAABAAIDBBEFBhIhMUFRcRMyYYGRobHBByJyktEUQkNSU2KCk7IVFiNzosIkMzSD0uFEVGP/xAAaAQEAAwEBAQAAAAAAAAAAAAAAAQIDBAUG/8QAOxEAAgEDAAcECAYCAAcAAAAAAAECAwQRBRITITFBURSBkfAyQlJhcaGx0RUiM1PB4QYjNENicpKy8f/aAAwDAQACEQMRAD8A+4oAgCAIAgCAIAgCAIAgCAIAgCAIAgCAIAgCAIAgCAIAgCAIAgCAIAgCAIAgCAIAgCAIAgCAIAgCAIAgCAIAgCAIAgCAIAgCAIAgCAIAgCAIAgCAIAgCAIAgCAIAgCAIAgMOcALk2A1k6AFDaXElJvcjnVWP0sfOnZfcDnnsbcrnqXlCn6Ul9foddOwuanowf0+pSxPK6liaC14lcdTYyDYb3O1DxWNbSNGmtz1n0Rvb6JuKssSWqurK+GZbU8pDXgxkmwLrOYT7Q1dazo6VpTerL8r95rcaFr01rQakvdx8D0wK9JPO9HjmVICAIAgCAIAgCAIAgCAIAgCAIAgCAIAgCAIAgNXvA0kgDeTYKG0uJKTe5HOqcoKRnOnZo2NOeext1zTvaEOM19foddPR9zPhB9+76nIq8u6VvND3dNgxv9Rv3LlnpaivRTZ2w0HXfptL5nHn9IUjtEMI6LcpMf6QFi7+5n+nT8fKN1ou0p/q1fovuVnYpi03NZI0HVZscIHWfWUal/U4ywW19GUuEdZ97+u40GS1fMbyvaOl7nyuHbZPwqU3mpNsl6ap01ilTx8voX6bIA65Kh56GBrB5ldENF0I8Vk5J6auJcMLuLTMgYc4F73uaDfMJsDxtrWkNH0IPKRlU0rcTjqt/IzlJkzTx073xsDDE0OGaLAi4FiOtU0jbxnRcsb1vNNFXU4XEYZ3S3Y+hyMAxmWNgDXaGktzTpabdC+WheV7af8Arlu6cvA9i9s6VSbyj1tBlKx2iQZp+sNLfiF7lrp6lPdWWq+vFf0eHW0bOO+G/wCp24pWuF2kEHUQbhe5CpGpHWg8r3HnSi4vElhm6uVCAIAgCAIAgCAIAgCAIAgCAIAgKWJYrDAAZXhudfNFiS62uwHELCtcU6KzN4Oi3tatd4prODgVWX1K3Qxr3n8LQe037lxvStPOIRb7j0Y6ErYzUlGPf5XzOdLltVP0QUp4lkr+/wBULPtd3P0KePj5RorGxp/qVc/DyyB82MTagYwfvMjt7oJ71Do31T0ppfAlV9HUvRg5fH+3/BhuRtZJpmnH9ch7XHyRaLUv1Jth6a1d1Kml592C/T5ARD/Mllf0ZwYOxoC6IaNt4+rn4nLU0tcz9bHwOpSZH0bNIhaTvcM49pXXGjCPBJHFO4qz9KTfedeGijboa0DgAtMGOSwGBMAEKQYQGbIDj5W/6Oo/lj9QXNd/oT+DOuw/4mn/ANy+p82w52g+27yXxFZbz6u5f5zoslXO4mOS5R172G7HFp6DoPEbValXq0HmnJrz0MqlCFRYksnoqDKfZK38TPMfBe/a/wCQcq8e9fb7eB5VbRnOm+5nfpqpkguxwcOjWOI2L6Chc0q61qckzzKlKdN4ksEy3MwgCAIAgCAIAgCAIAgCAIAgK1bQRSgCWNrwDcZ7Q6x6Lqk6cJ+ksmlOtUp+hJr4MrQYXAzmRMaBqs0BIwjFYSEqkpPMnktsjA1DuVsFMkikBCDKA1QkyEAugMIBnKAYL0GDzmXGJNjpnsJGdMM0Dbmg3c7hotxK8/SNZQpOHOW5Hq6Jt3Ouqnqx3v8Ag+cUM1mi+sku7SvlqsMyPXq1dabZeZULncCqmTxyrNxNFIstkWbRYsU9SWkFpII2g2KRlOnLWg8P3FJ04yWGjv0OUjxokGcN40O+BXt2un6tPdWWsuvB/Z/I8yto2L3w3fQ79HiMUvMdp+qdDuxfR2t/b3P6ct/Tgzy6tvUpeki2uwwCAIAgCAIAgCAIAgCAIAgINp4qCTYFSDN0IwM5Rkkilq42857W+05o8VWVSMeLLxpTl6Kb7ijLlBSt1zx9Tg7wusJXlBcZrxOmOj7mXCD8MfUpS5YUY+e53sxv8TZYS0nbrnnuOiOhrqXqpfFopTZeQDmxvPEsb5lYvS1P1YtnRHQdX1pRXic+b0hfVhb+KQu7gFk9KzfCn8zVaHox9Or4Y+5z6jLyoIIbmNvtawkjhnGyxlpC5luSSNI2NhDfKTfn3L+TijH6jOzjLJnb+Ud4alzOdbW1td5Nu0WuNXZrHwRRrat8ri6RxN9dySTuuTs6ExLOs8t9TKreJx1Ka1YkbZNxvwUbM49oaSV7Wc5wHXpTs2sVdxgsQYkDqIPWsKltg6KdY6MFcCuV0GdKqIuRVIXPKm0XUy5HKsXEvlMsMkVMFHEttyhmhzSDnsJsWP09jtY8F7Njpa4p/lk9Ze/7mD0fSr5ysPqvselwTKCKo9UXbIBcsdtG0tO1fTWekKdzuW6XQ8i70fUt973x6/c667zgCAIAgCAIAgCAIAgOZjmKuga0tgfLnEj+GCc3dewOtc9xXlSScYuXwOu0toVm1KajjrzPNuytnJIFMI7aSZjI0DqsLrO2ld3MmoU0kucnuLXz0fZRTqVXJvhGCWX4vC7ytPlBWu0skhA2kMItv1ly7Kmjr141Jx9+5/2efS03oyOdrRqJ8t6ef/XHzKU+KVJ51aR0Na1ngoeiKr9O48EkStPw407PPxbf8HKrX1DubU538x0rvArCWgovjcN+fidMP8lrL0bRLz8EcWelrL6HRHgx9+8qn4BbLjNvvRd/5LpB+jSS7n9yB1JXbx1NsrLQlqufzX2Mpae0lLkl5+JG7D6za7uHmFZaJtVz8+BjLS2kpef7NDh9V9cdjP8AgrrRtr5bMne38uOPPeYOHVP2p/p/4q34faLl9SjuL5818jH7Mn+1d7xCnsVquX1I2t8/W+n2NThMv2r/AH3fFW7Nar1fkVzeP1/PgYdgL3aC9xB1gveR4qVSt1wivBEat0+NT5sjjyYa3UWtvrtourvYvjHPgVVKv+59S1R5Ptab2aTwGnuUqdOPCP0IdvVfGo/n9z01HyjRZsUfYVfbxXCKK9jlzm/PeWJqqVmaXsaGuObnAOsDsB07VKu+iRR6PT4yZzcWeGuY5p0Sg3G6Rts7tBaesr5rSlqnV2i9b6+f5PorGtq0lTz6O7uI4cQIXiztD043B0abEwda4qlu0dMKyZLX1AIbY7Se7/tVpQabO63w28FrJeQiqgttfbqLSCvT0blXMMFNIxTtp56fyfUV9ifFhAEAQBAEAQBAEAQBAfHfSHikjqtsYPPmihHQXzcmD1AE9a9NvZ0Ul0yeNbRVa5qVJcnhd249bRZKMDAPnW0nauDXZ62qX4MnIxrF+KjWJwTtwOIfNCjIwbOwiP6oTIwVpsIadiZJwUZsDYoyMFKTA27lGRggkwgbgoyTgqyYYoyMFSTD3bEyMELqB29QMEJw8oRg6WHUHQEB6aiom7gpILlXhEc0To3DQ62rQR0jcoYwfIcYEjM+BxvJA8PY7bIG37yCRxVKlJ1abSLUnqzKMGJhwFgTfcQvElDB7St5MuwPldzYnE/da8+AVXR1uXyLqlq+sXo8KrnNz/k82aDa/Jv0dAGtHZtrdFnRSuYU3jWXie1yDyeqBIJqhhjbGDybXWz3uIte2wAE69K6bHR7hU2kt2OBjpDSUZ0nShvb4n0Fe0eAEAQBAEAQBAEAQBAEB8XyygP7QhNtWIUh6vlf/YXp1t9KPwR5Fhuq1V/1P6s+vMC849Y2uoBgIDawQEb2oCB8agED4AhJXfC1RgFeSnG5MAqTUqjAKr6RMArmnTBBZpoSpwDtUrCmCDoQqGiUeTrMmo6mts+4aGOkzm2vcFotp337lalNwbJxlHuaSnEbGsGkNaG3IAJsNtlL4jfzJlACAIAgCAIAgCAIAgCAIAgCA8vlHgDnyCaNocQ5ri02uHNIIcBt0tB4hd9CvBw2dTuZ5Nxb1qVbb0N+eKIajGappH+GeNGn+DO8X4jVwVthbrjPwwV7Vezf5KWF7/8A6jH7zuA9aEg7/XaO8Key0uU18gr6550Hnv8AsRHLJl7Zrb7uU09llHZaX7i895Pbrn9h/P7EL8uohr5McZQPJOy0v3B226/YfnuInekCD60P5zU7NQ/cHbLz9h+e4gk9ItNtlgH++1R2eh+4O13v7BA70jUv29P+e34psLf9wjtl7+yRO9ItJ9vT/m3UbG39slXd7+158SF/pCo//Zh6nOKh0rf2yyubz9rz4kYy4o3aqlh9kSO8As5Rt1xmW7Rdc4Lz3kgyhhdzXyO9mCoP9iwlVtI8ai8UT2m49lee8iOMNOrlNGg50cjO5wCxle2Mf+Z/P8DtFx7K895PFjRGpp67/FZ/iVgvX+T+xG3uPZXnvLsWUbxsHY74qj0tYe0/B/Yba56Lz3lhmVTxsb7rviqvS1j1fgyNtc9F57y9Q5TU4eJH5wdyZa4BpIuSDo7Fh+K2qe5vwO6Fb8q1uJZky/ogbfxNdiQzQO9ax0hSlwz4F1URI3Lug+0d+VJ8For2l1+TJ10WWZYUB/8AIaOLXjxCt2ql1GsixHlJRO1VUPXIxviVKuaPtLxJ1kWosTgdzZo3cJGHwK0VSD4NDKLDJWnU4HgQVbKJN1ICAIAgCAIAgCApYxW8jDJIBdzW+o06nPcQ1oPRchZVqmzpufRESeFk4kD3jS6RznnS5xcQM77rRoaOgL42rf16ktZzfc8fQ5HVZiorXjU53vFZK5rv15f+T+5XXk+Z5rF8Un1co8Doe4ea7beUm/zSb739y8W3xPHV2EmRxc6WQk75JD5r2I1mluZrkoSZKRnS7Sd7tJ71O2fUZDckotw7FDr+8ZJWZJRbu5Zu6S5ldcu0+RkR+b4BYSv0irqHYo8goNrB13K5J6TlyM3VZ3KTI6kZ9E0n2QuWd9WlzwVcpPmdaDC4W82No4ALmlUnLjJkYNcScI4nuAsQ2zegnQPFVSyyUjxdloWCAXQGLoDSV1gTuBWlOOZJEoxh2T3ylhcb2D7NsSNLQNOjivprShGUNZnRGOUdVmSItpF7b737V1q3guRfVRn90L6ho9p3xUdnh0I1UbNyLP1j7z/io7LT6DURt+5J+sSePxVHZUnyGojr4HkJCQ4zF97gNzX5tt97DgpjY0unzGoj2eHUTYY2xsvmsBAziXO130nrXXCChFRRZLBZViQgCAIAgCAIDiZYf6Zx2Nlp3HoAnZcrkv1m3n8Ck/RZx/lI3r4nUZyappNILKUhg4WIMuuyk8F0jn8iuraFjdlMquqyMlmKjWMqrKtl+CjCwlUZRs6MEACwlLJUutWRBtdMki6A5mUTv4D+LP1BXhxJR4+62LC6AxdMEmLoCOc+qeC1or86C4ntchmf4Vv8yb9a+rs/0l3/AFOuHA9GyJdRY35NASNjUg3awKAWaYaOtSgTKQEAQBAEAQBAR1M7I2Oe9waxjS97nGzWtAuSTuUpNvCJSbeEfO8Z9JuHSxTRGOd7HsdGHNbGwPB0ZzCXXbvBIGpeh+E1px34wztjo6rJZ3HzUZYVTSRmNe0Ehri4teW7C4ar212Xm1P8ZlndgmWjZl2LLp/z4X/hex3iQuSf+NVVy+Zk9HT6E4y2gPOEjeLCfAlcstB14eqYuzmuRKzK2kP0wHtBzfELCWjaq5MzdBriWYsp6Q6qiL8xo8VjKwqdCmyL8OORHmyMPB7D5rnlZVOhR0WXI8XGzTwN1i7OfQo6TLDMXWTtZFHTJW4yFR2zI1GbjGBvVezsjVNxiw3qNgyNUrYtWh8LwNdgewg+SRpNMJbzy3LLfZMvgcsmyYwOWUbNjBnlU2bIwayyaDwV6UcTRK4ntcgJg6lsNbJpWnrIcP1L6azl/rwdMOB6flw3WbcbBdWSxVmxqnbzpox0Z7SewFZyrQjxaXeRrIpy5XUjfpM72WPPksneUlz8N5GuinNl9TjUyQ8Qxo/UspX8Fyfn4kbRElFltK7mUUrwdRZnHwbZTC8lLhBhTfQ9fh9Q6SNj3RmNzhcxu5zOgruhJyim1guiwrEhAEAQBAEB4f0x1TmYa8NNuWmhidbXml2cR15tl2WEVKssnTaLNVHwy6+s3H0WRdNwyYKq8ENmjmrGUUZNED4QsJUkzNxRA+kadiwlbQfIzdKL5EL6BqxlZxM3bxI/kltRI4LGVmjN26AMo1SPHB7h5rF2cehR0ESNrqkap5fzZPisnY0/ZXgU2EehO3HKwap39Zv4rF6Oov1UUdvDoSsymrR9MetsZ8lR6MoP1fqQ7aHQnZlfWj57TxjZ5LJ6JoPl8yjtIGWZVz/OYw8AW+arLRNPk2Q7SPJkrcrn7Yh7xHks3ode18ivY/eStyvG2E9Twf7Vm9DvlL5f2Q7N9SVuV0W2N/VmnzWb0RPk0U7JIlblVTnWHj8I8is3omquGCvZZkVPlLGy9nvtfObm57b6NRAK07BX8sdnqEM+WIsTmPc7X6zh46Spejaj9J/Vku2kt7PsWAZAMfGHzyPBJ0MZmgZthrJB060hYQXFmapo9DS5EULLfwi8jbJJI6/Ve3ct42lJci2qjrUuE08duThjaRqLWNB7bXW0acI8EicIuq5IQBAEAQBAEAQHhvTNTudhrnAXEU8Eruhudmk/1BdljJRrJs6LWSjUWT4VnhfT7RHv66MZ43projXRjPG9V10RroGQKrkiNZGhcFVsrk1zgq7hkXCbgYICjCINHRqjiVaIjGs3Aq4mhjVHTKuJoY1m6ZXVNTGqumV1TUsVXAjVNS1V1SMGM1RqkYMZqjVIwM1NUYMZqjVGDSYeqVWcdxSp6LP19hNVnOewWzYWQC+3lHMLnNP4TGfxLgawsnC1hHSVSoQBAEAQBAEAQBAEBFU07JGOZI0OjkaWPY4Xa5pFiCNylPG9A8gfRbhOn+A7Ts5eew4esuhXlZLGTdXFRcz5J6VcnYaOsbHTBzIvk0MrwXOec50kjSQXH7oXdb1KlWGW+Z1UJTqRbb4HDdk5Jsl0HSDm7O1dLpVOUvl/Z6bsanKXyInYBOPpG+474quzre0vD+zN2Vb2l4f2RuwWoHzmn3go1a3VEO1r9URnCqn7h/E74KP9/u89xXs9x7vH+jX9nVX1Ab7nfFHOsuXzKSpXEVnHzNjhtYPoHdTmfFV7RU9kprVV6pq6lqhrgk7AfAp2qXsv5fcbSp7LInNmGuGT3HKe1e5jay6M1zn/AGcn5b/gpVzH3+DI23ufgzBfva4cWuHkp28GTtUBc7D2FTtIk66NuTd9U9hTXj1GsjUsO49hUZi+ZGtE1sFOqidxjNUagwMxRqEYMFijUI1SOaPQVScNxScdx9UjrXyyPnaHh08me1zXujeGABsfrNsea1u1cWuofka4GUasYLVcc4PpmSmG1jeRlfVufA+Al1PIDI7PfYtdyziXaNPasZzi+Cwc9WcJejHB6pZGIQBAEAQBAEAQBAEAQHxf0tU3KYkGajJh8IaTqzhUSW7yF61i8Umz1tH/AKc/h9DmQYbUwQxiohzXAFvPidouc3muOyy3V9SwehR0pRjTSlxXuIy5x+j71V39Poy0tLUeSZGWu+oO0qjv4dDF6Wp8os15CQ6mDsKo79eyZvSy5Q+Y+SSn5o7FR376Gb0tLlFF+ngqLAWbo2loJXO7mTZyyvqjedxN8jqN46mt+Cr2iZm7yp1NDQT/AFj3BVdafUq7mo+Zo7CpjrefeKjay6lHXm+ZWmwd211+0qNeXUh1JPmUJ8PtqKZZGsyk+AhCCB11JJG4jcOwKcsZNcwHYPdCtry6k6z6k0NCx3zR2BTtZ9WTry6nXpMDhPOYO9NvU6jaz6nQZktRu1x9j5B4FHc1MYyNtPhk9Vh9IxoAA0NAA6AFg3lmTPo+GkclF/KZ+kKpUtIAgCAIAgCAIAgCAIAgPlXpnpLTUM2prjNSyEfeALP7j1L09HSWXFnpaMmlVwzrQZtTTxPOk2F/aAId3grirQ2c3E5bilsqsodGa/spn1QsjHJkYcwbAgBom7ggIzSt3BASspeAUAkbRhAYkgAQFCoapByalgUknJqWtQHLnDdgViSlIxSSVnRjabdyAMMQ1vb7wU4Jwy/TzxDVc8GuPgFOpLoW2cnyOlT1w2Mf7hHjZTspdCyoT6F+LFbfRke06Jv9ynYSLK2kXY8ojsbH+Zc/0tKbHq0T2Zc5I72T+VUj3iF8DmgRlzZm55is2wzXFzW2cb6hfUs6lNRWU8mFWmo8JZPXU9eVkZHThmDuKEEqAIAgCAIAgCAICtPVAakB869LTHS0Tza5hkjmados7NJ7HFddo8VF7zot3iaIPR/XB0Lmk7WSs4PHrDtB7V0aQp4kp9T0NKU8yjVXrI9G+Vq87B5eCu+qjGtzRxcAp1WSoNlSXF6ca5Y/fb5K6ozfBM1jb1JcIvwZWfj9MNT78A8+AV1bVX6rNFY136jMDKGO3qskcOhlv1EKOz1OhXsdXoRvyj/+Tx7TomjucVPZpe4t2Ofu8SlLlKd0Q9qfT2BqbDHFonsuOMkVZcYldzcz8Mc8n6bJs4LjIjY01xmUp5Kl2yT8NO5ve8pimuZGrRXrHPmoqg7Jus07fDSozT95GaK6lR+ETHWHdcz/AO0Jrw6Ea9NcERnA37Q3rMj/ABKnaR6IbWPso3ZgPQ3qjHmSm1fJIbZ8ki7BgnS7qDB/am1kRt5l+LBBtLz+N48CodSXUh1pvmXocAj2sB9q7vFVcn1KOpJ8zqUmExt1RsHBjB5KjZVtnWghtq7lUqXI4yoILkLEB0KdxCEHThkvxQEiAIAgCAIAgNZBcFAc6ZiA5ON4Zy0Msdv82J7OstICvCWrJMvGWGmfNsGyUxKOJrHRhhGcCeXA9UuuB6hK9SV9SksNZPZjpGjs1Ccc4Ln7pVZ5z4xxdLJ4hZdtprhD6FfxOkvRpr5EkeRUvzqhg9mDzL1D0hLkiHpeXqxx5+BZZkW3508h4CNvkVm7+qzGWlaz6EzcjafaZXcZCP02WbvKvUyekK79YtRZN0zRYRXH3nyO8XLF1Zve2c8q1STy2TswWAaoI/cafEKus2ZuTZYZSgamgcAB4KMkZNuRKA1NJdMg0OHA7EyMmhwgHYmScmv7DG5TkZNm4ENyZGSZmCDcmRkmZhIGxMjJM3DuhMjJK2h6EyRklbR9CgEzKVATsp0ILMdOdyAtRRWQEiAIAgCAIAgCA1c0HWgI3UwQELqJAROw9ARnD+hAamh6FANTRdCAwaNAamjQGPkaAfI0BkUiA2FKgNhTICRtN0IDcU3R3IDcU3QpBsKXoQGwpEBsKUIDYU7UBsIW7kBuGgbEBlAEAQBAEAQBAEAQBAEAQBAEAQBAa5o3DsQAxjcgGYNw7EA5MbkBjkhuQDkxuQGQwbkBsgCAIAgCAIAgCAIAgCAIAgCAIAgCAIAgCAIAgCAIAgCAIAgCAIAgCAIAgCAIAgCAIAgCAIAgCAIAgCAIAgCAIAgCAIAgCAIAgCAIAgCAIAgCAIAgCAIAgCAIAgCAIAgCAIAgCAIAgCAIAgCAIAgCAIAgCAIAgCAIAgCAIAgCAI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4" name="Picture 6" descr="http://medibox-marseille.fr/img/liv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60" y="1264215"/>
            <a:ext cx="368617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8932863" y="6029325"/>
            <a:ext cx="365125" cy="377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dirty="0">
                <a:solidFill>
                  <a:srgbClr val="00B0F0"/>
                </a:solidFill>
              </a:rPr>
              <a:t>4</a:t>
            </a:r>
            <a:endParaRPr lang="fr-F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75" y="281864"/>
            <a:ext cx="8597900" cy="13208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Unités d’Enseignement</a:t>
            </a:r>
            <a:endParaRPr lang="fr-FR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83704E1-1706-4625-9A93-4792654B5007}" type="slidenum">
              <a:rPr lang="fr-FR" smtClean="0"/>
              <a:pPr>
                <a:defRPr/>
              </a:pPr>
              <a:t>6</a:t>
            </a:fld>
            <a:endParaRPr lang="fr-FR" smtClean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299807639"/>
              </p:ext>
            </p:extLst>
          </p:nvPr>
        </p:nvGraphicFramePr>
        <p:xfrm>
          <a:off x="987425" y="15724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1275671" y="1951998"/>
            <a:ext cx="1314450" cy="59372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UE </a:t>
            </a:r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484636" y="1977476"/>
            <a:ext cx="1312862" cy="595313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UE </a:t>
            </a:r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352381" y="1979064"/>
            <a:ext cx="1314450" cy="59372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UE </a:t>
            </a:r>
            <a:r>
              <a:rPr lang="fr-FR" dirty="0" smtClean="0"/>
              <a:t>2</a:t>
            </a:r>
            <a:endParaRPr lang="fr-FR" dirty="0"/>
          </a:p>
        </p:txBody>
      </p:sp>
      <p:pic>
        <p:nvPicPr>
          <p:cNvPr id="9229" name="Picture 2" descr="http://www.gizmodo.fr/wp-content/uploads/2011/08/Fotolia_17064264_Subscription_X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40000">
            <a:off x="9447213" y="4021138"/>
            <a:ext cx="2425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13"/>
          <p:cNvSpPr/>
          <p:nvPr/>
        </p:nvSpPr>
        <p:spPr>
          <a:xfrm>
            <a:off x="8932863" y="6029325"/>
            <a:ext cx="365125" cy="377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dirty="0">
                <a:solidFill>
                  <a:srgbClr val="00B0F0"/>
                </a:solidFill>
              </a:rPr>
              <a:t>5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561346" y="1977476"/>
            <a:ext cx="1312862" cy="595313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UE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7" grpId="0" animBg="1"/>
      <p:bldP spid="8" grpId="0" animBg="1"/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7320" y="474663"/>
            <a:ext cx="8596312" cy="1320800"/>
          </a:xfrm>
        </p:spPr>
        <p:txBody>
          <a:bodyPr>
            <a:normAutofit/>
          </a:bodyPr>
          <a:lstStyle/>
          <a:p>
            <a:r>
              <a:rPr lang="fr-FR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système de notation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Notation par UE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2 conditions :  Moyenne &gt; 8  dans chaque UE</a:t>
            </a:r>
          </a:p>
          <a:p>
            <a:pPr marL="0" indent="0">
              <a:buNone/>
            </a:pPr>
            <a:r>
              <a:rPr lang="fr-FR" dirty="0" smtClean="0"/>
              <a:t>                           Moyenne </a:t>
            </a:r>
            <a:r>
              <a:rPr lang="fr-FR" dirty="0"/>
              <a:t>&gt; 10 au total</a:t>
            </a:r>
          </a:p>
          <a:p>
            <a:pPr marL="0" indent="0">
              <a:buNone/>
            </a:pPr>
            <a:r>
              <a:rPr lang="fr-FR" dirty="0" smtClean="0"/>
              <a:t>  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Validation par Semestre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EB9E8-7EAC-4738-9167-2B0534BB144F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3074" name="Picture 2" descr="http://img.over-blog.com/266x300/1/92/89/89/C03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31" y="1597251"/>
            <a:ext cx="25336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8932069" y="6042025"/>
            <a:ext cx="365125" cy="377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6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6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8121" y="206829"/>
            <a:ext cx="8596312" cy="1320800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L’option d’alternance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Les avantages d’un DUT en alternance</a:t>
            </a:r>
          </a:p>
          <a:p>
            <a:pPr marL="0" indent="0">
              <a:buNone/>
            </a:pPr>
            <a:endParaRPr lang="fr-FR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62000" lvl="1" indent="-304800">
              <a:buFontTx/>
              <a:buChar char="•"/>
            </a:pPr>
            <a:r>
              <a:rPr lang="fr-FR" sz="1400" dirty="0">
                <a:solidFill>
                  <a:schemeClr val="tx1"/>
                </a:solidFill>
                <a:cs typeface="Arial" panose="020B0604020202020204" pitchFamily="34" charset="0"/>
              </a:rPr>
              <a:t>Un diplôme identique à la filière </a:t>
            </a:r>
            <a:r>
              <a:rPr lang="fr-FR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classique</a:t>
            </a:r>
          </a:p>
          <a:p>
            <a:pPr marL="762000" lvl="1" indent="-304800">
              <a:buFontTx/>
              <a:buChar char="•"/>
            </a:pPr>
            <a:endParaRPr lang="fr-FR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62000" lvl="1" indent="-304800">
              <a:buFontTx/>
              <a:buChar char="•"/>
            </a:pPr>
            <a:r>
              <a:rPr lang="fr-FR" sz="1400" dirty="0">
                <a:solidFill>
                  <a:schemeClr val="tx1"/>
                </a:solidFill>
                <a:cs typeface="Arial" panose="020B0604020202020204" pitchFamily="34" charset="0"/>
              </a:rPr>
              <a:t>Une année d'expérience en entreprise qui consolident un </a:t>
            </a:r>
            <a:r>
              <a:rPr lang="fr-FR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CV</a:t>
            </a:r>
          </a:p>
          <a:p>
            <a:pPr marL="762000" lvl="1" indent="-304800">
              <a:buFontTx/>
              <a:buChar char="•"/>
            </a:pPr>
            <a:endParaRPr lang="fr-FR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62000" lvl="1" indent="-304800">
              <a:buFontTx/>
              <a:buChar char="•"/>
            </a:pPr>
            <a:r>
              <a:rPr lang="fr-FR" sz="1400" dirty="0">
                <a:solidFill>
                  <a:schemeClr val="tx1"/>
                </a:solidFill>
                <a:cs typeface="Arial" panose="020B0604020202020204" pitchFamily="34" charset="0"/>
              </a:rPr>
              <a:t>Une formation </a:t>
            </a:r>
            <a:r>
              <a:rPr lang="fr-FR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rémunérée ( 75 % du smic )</a:t>
            </a:r>
          </a:p>
          <a:p>
            <a:pPr marL="762000" lvl="1" indent="-304800">
              <a:buFontTx/>
              <a:buChar char="•"/>
            </a:pPr>
            <a:endParaRPr lang="fr-FR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62000" lvl="1" indent="-304800">
              <a:buFontTx/>
              <a:buChar char="•"/>
            </a:pPr>
            <a:r>
              <a:rPr lang="fr-FR" sz="1400" dirty="0">
                <a:solidFill>
                  <a:schemeClr val="tx1"/>
                </a:solidFill>
                <a:cs typeface="Arial" panose="020B0604020202020204" pitchFamily="34" charset="0"/>
              </a:rPr>
              <a:t>Un double encadrement par un tuteur universitaire et un maître </a:t>
            </a:r>
            <a:r>
              <a:rPr lang="fr-FR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d'apprentissage.</a:t>
            </a:r>
            <a:endParaRPr lang="fr-FR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62000" lvl="1" indent="-304800"/>
            <a:endParaRPr lang="fr-FR" dirty="0">
              <a:cs typeface="Arial" panose="020B0604020202020204" pitchFamily="34" charset="0"/>
            </a:endParaRPr>
          </a:p>
          <a:p>
            <a:endParaRPr lang="fr-FR" sz="2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EB9E8-7EAC-4738-9167-2B0534BB144F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8971870" y="6042025"/>
            <a:ext cx="365125" cy="377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7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 descr="http://www.clubemploi87.com/images/alternanc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20" y="1158081"/>
            <a:ext cx="36957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863" y="217715"/>
            <a:ext cx="8596312" cy="1320800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L’option d’alternance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863" y="1697151"/>
            <a:ext cx="8596312" cy="3881437"/>
          </a:xfrm>
        </p:spPr>
        <p:txBody>
          <a:bodyPr/>
          <a:lstStyle/>
          <a:p>
            <a:pPr marL="0" indent="0">
              <a:buNone/>
            </a:pPr>
            <a:endParaRPr lang="fr-FR" sz="2000" b="1" dirty="0"/>
          </a:p>
          <a:p>
            <a:r>
              <a:rPr lang="fr-FR" sz="2000" b="1" dirty="0">
                <a:solidFill>
                  <a:schemeClr val="tx1"/>
                </a:solidFill>
                <a:cs typeface="Arial" panose="020B0604020202020204" pitchFamily="34" charset="0"/>
              </a:rPr>
              <a:t>DUT en alternance : les différences par rapport à la filière classique</a:t>
            </a:r>
          </a:p>
          <a:p>
            <a:endParaRPr lang="fr-FR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62000" lvl="1" indent="-304800">
              <a:buFontTx/>
              <a:buChar char="•"/>
            </a:pPr>
            <a:r>
              <a:rPr lang="fr-FR" sz="1400" dirty="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fr-FR" sz="1400" b="1" dirty="0">
                <a:solidFill>
                  <a:schemeClr val="tx1"/>
                </a:solidFill>
                <a:cs typeface="Arial" panose="020B0604020202020204" pitchFamily="34" charset="0"/>
              </a:rPr>
              <a:t>’</a:t>
            </a:r>
            <a:r>
              <a:rPr lang="fr-FR" sz="1400" dirty="0">
                <a:solidFill>
                  <a:schemeClr val="tx1"/>
                </a:solidFill>
                <a:cs typeface="Arial" panose="020B0604020202020204" pitchFamily="34" charset="0"/>
              </a:rPr>
              <a:t>intervention de l'entreprise dans </a:t>
            </a:r>
            <a:r>
              <a:rPr lang="fr-FR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l'évaluation</a:t>
            </a:r>
          </a:p>
          <a:p>
            <a:pPr marL="762000" lvl="1" indent="-304800">
              <a:buFontTx/>
              <a:buChar char="•"/>
            </a:pPr>
            <a:endParaRPr lang="fr-FR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62000" lvl="1" indent="-304800">
              <a:buFontTx/>
              <a:buChar char="•"/>
            </a:pPr>
            <a:r>
              <a:rPr lang="fr-FR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20% de cours magistraux en moins</a:t>
            </a:r>
          </a:p>
          <a:p>
            <a:pPr marL="762000" lvl="1" indent="-304800">
              <a:buFontTx/>
              <a:buChar char="•"/>
            </a:pPr>
            <a:endParaRPr lang="fr-FR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62000" lvl="1" indent="-304800">
              <a:buFontTx/>
              <a:buChar char="•"/>
            </a:pPr>
            <a:r>
              <a:rPr lang="fr-FR" sz="1400" dirty="0">
                <a:solidFill>
                  <a:schemeClr val="tx1"/>
                </a:solidFill>
                <a:cs typeface="Arial" panose="020B0604020202020204" pitchFamily="34" charset="0"/>
              </a:rPr>
              <a:t>Pas de </a:t>
            </a:r>
            <a:r>
              <a:rPr lang="fr-FR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vacances</a:t>
            </a:r>
            <a:endParaRPr lang="fr-FR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EB9E8-7EAC-4738-9167-2B0534BB144F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932069" y="6042025"/>
            <a:ext cx="365125" cy="3778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75158" y="6050518"/>
            <a:ext cx="50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8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Facett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708</TotalTime>
  <Words>488</Words>
  <Application>Microsoft Office PowerPoint</Application>
  <PresentationFormat>Grand écran</PresentationFormat>
  <Paragraphs>249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</vt:lpstr>
      <vt:lpstr>Blackadder ITC</vt:lpstr>
      <vt:lpstr>Bradley Hand ITC</vt:lpstr>
      <vt:lpstr>Calibri</vt:lpstr>
      <vt:lpstr>Lucida Handwriting</vt:lpstr>
      <vt:lpstr>Trebuchet MS</vt:lpstr>
      <vt:lpstr>Verdana</vt:lpstr>
      <vt:lpstr>Wingdings</vt:lpstr>
      <vt:lpstr>Wingdings 3</vt:lpstr>
      <vt:lpstr>Facette</vt:lpstr>
      <vt:lpstr>Présentation PowerPoint</vt:lpstr>
      <vt:lpstr>Qu’est ce que le DUT GIM ?</vt:lpstr>
      <vt:lpstr>Présentation PowerPoint</vt:lpstr>
      <vt:lpstr>Présentation de l’IUT</vt:lpstr>
      <vt:lpstr>L’organisation d’un DUT</vt:lpstr>
      <vt:lpstr>Les Unités d’Enseignement</vt:lpstr>
      <vt:lpstr>Le système de notation</vt:lpstr>
      <vt:lpstr>L’option d’alternance</vt:lpstr>
      <vt:lpstr>L’option d’alternance</vt:lpstr>
      <vt:lpstr>Que faire après un DUT GIM ?</vt:lpstr>
      <vt:lpstr>Les débouchés du DUT GIM</vt:lpstr>
      <vt:lpstr>Le PPP : Projet Personnel et Professionnel</vt:lpstr>
      <vt:lpstr>Le PPP : Projet Personnel et Professionnel</vt:lpstr>
      <vt:lpstr>Profils d’étudiants en DUT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Jobin</dc:creator>
  <cp:lastModifiedBy>alexandre georgelin</cp:lastModifiedBy>
  <cp:revision>84</cp:revision>
  <dcterms:created xsi:type="dcterms:W3CDTF">2015-01-03T14:41:12Z</dcterms:created>
  <dcterms:modified xsi:type="dcterms:W3CDTF">2015-01-22T14:20:22Z</dcterms:modified>
</cp:coreProperties>
</file>