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C22E"/>
    <a:srgbClr val="C960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83" autoAdjust="0"/>
  </p:normalViewPr>
  <p:slideViewPr>
    <p:cSldViewPr>
      <p:cViewPr>
        <p:scale>
          <a:sx n="60" d="100"/>
          <a:sy n="60" d="100"/>
        </p:scale>
        <p:origin x="-2076" y="-12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077C3-2040-4D83-93A0-A11987F383FB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91021-BED2-4198-8433-C87471BE65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25D22-0CA0-41A0-A712-761C26460DE8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FC962-2051-4BF9-8938-7BDA1068C1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35D9E-DDF1-4BE1-BBC8-82994A6A078A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C5112-4716-4A3F-9476-EB18D64C2C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0B4CB-B17A-416F-A202-EF2DB6934716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51250-244F-4BE6-B13E-25357D6A2D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D1B8C-CEEB-448D-B03C-CC93CAE4471F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2B46F-6E5A-41E5-9F36-2C30BD7348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33249-72DE-44E1-85AC-8548C24CE0E4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77040-C145-4A1A-BA2B-5031D8E68C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671FB-F83A-44B6-9E06-F6309F108B49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04B2E-6C1D-4AD1-90D9-941F642176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2528C-58E6-415C-8CD0-3331744D2BDF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3B81-45B3-4E69-AFF8-1FC59FBEA1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DAB80-C0DA-47C8-B96D-CBE4CF3A64A3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E6FB-DBC6-476C-A9A3-A76E937655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72358-8C4F-4035-BF2D-BFDBA811EA21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2817E-F06D-48F9-A304-3C3333B3B6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DBEDE-D28E-4DD2-A13D-99BFA8F08636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C2758-F763-46C7-A3F0-2AC9675C46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650D2E7-4236-4580-BA7C-8A7CB972F73D}" type="datetimeFigureOut">
              <a:rPr lang="fr-FR"/>
              <a:pPr>
                <a:defRPr/>
              </a:pPr>
              <a:t>16/01/2015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4685574-E73E-4C4E-8FF2-8CEDBB0F4E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 51" descr="neigeG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E6EBE7"/>
              </a:clrFrom>
              <a:clrTo>
                <a:srgbClr val="E6EBE7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b="9399"/>
          <a:stretch>
            <a:fillRect/>
          </a:stretch>
        </p:blipFill>
        <p:spPr>
          <a:xfrm>
            <a:off x="-108829" y="-142877"/>
            <a:ext cx="9445883" cy="7463913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993081" y="1268760"/>
            <a:ext cx="55007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L’équipe de </a:t>
            </a:r>
            <a:r>
              <a:rPr lang="fr-F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la Mission Locale </a:t>
            </a:r>
          </a:p>
        </p:txBody>
      </p:sp>
      <p:sp>
        <p:nvSpPr>
          <p:cNvPr id="22" name="Ellipse 21"/>
          <p:cNvSpPr/>
          <p:nvPr/>
        </p:nvSpPr>
        <p:spPr>
          <a:xfrm>
            <a:off x="1714480" y="285728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2143108" y="-14287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3571868" y="-14287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3929058" y="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5357818" y="-71438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4929190" y="21429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/>
          <p:cNvSpPr/>
          <p:nvPr/>
        </p:nvSpPr>
        <p:spPr>
          <a:xfrm>
            <a:off x="433330" y="152402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1071538" y="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/>
          <p:cNvSpPr/>
          <p:nvPr/>
        </p:nvSpPr>
        <p:spPr>
          <a:xfrm>
            <a:off x="2428860" y="428604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/>
          <p:cNvSpPr/>
          <p:nvPr/>
        </p:nvSpPr>
        <p:spPr>
          <a:xfrm>
            <a:off x="2928926" y="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/>
          <p:cNvSpPr/>
          <p:nvPr/>
        </p:nvSpPr>
        <p:spPr>
          <a:xfrm>
            <a:off x="4643438" y="-14287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/>
          <p:cNvSpPr/>
          <p:nvPr/>
        </p:nvSpPr>
        <p:spPr>
          <a:xfrm>
            <a:off x="5357786" y="428604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/>
          <p:cNvSpPr/>
          <p:nvPr/>
        </p:nvSpPr>
        <p:spPr>
          <a:xfrm>
            <a:off x="5929322" y="-71438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/>
          <p:cNvSpPr/>
          <p:nvPr/>
        </p:nvSpPr>
        <p:spPr>
          <a:xfrm>
            <a:off x="7215206" y="-71438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/>
          <p:cNvSpPr/>
          <p:nvPr/>
        </p:nvSpPr>
        <p:spPr>
          <a:xfrm>
            <a:off x="7572364" y="14287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/>
          <p:cNvSpPr/>
          <p:nvPr/>
        </p:nvSpPr>
        <p:spPr>
          <a:xfrm>
            <a:off x="9001124" y="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8572496" y="35716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6072166" y="57148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6572232" y="142876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8286744" y="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ZoneTexte 41"/>
          <p:cNvSpPr txBox="1"/>
          <p:nvPr/>
        </p:nvSpPr>
        <p:spPr>
          <a:xfrm>
            <a:off x="2026428" y="1904321"/>
            <a:ext cx="55007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d’Ivry-Vitry</a:t>
            </a:r>
            <a:endParaRPr lang="fr-F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1642182" y="2367312"/>
            <a:ext cx="66445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v</a:t>
            </a:r>
            <a:r>
              <a:rPr lang="fr-F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Schoolbook" pitchFamily="18" charset="0"/>
              </a:rPr>
              <a:t>ous souhaite ses meilleurs vœux</a:t>
            </a:r>
            <a:endParaRPr lang="fr-F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3021692" y="2810432"/>
            <a:ext cx="354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84254" y="6370603"/>
            <a:ext cx="7924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chemeClr val="tx2"/>
                </a:solidFill>
              </a:rPr>
              <a:t>GIP – Mission </a:t>
            </a:r>
            <a:r>
              <a:rPr lang="fr-FR" sz="1200" b="1" dirty="0">
                <a:solidFill>
                  <a:schemeClr val="tx2"/>
                </a:solidFill>
              </a:rPr>
              <a:t>L</a:t>
            </a:r>
            <a:r>
              <a:rPr lang="fr-FR" sz="1200" b="1" dirty="0" smtClean="0">
                <a:solidFill>
                  <a:schemeClr val="tx2"/>
                </a:solidFill>
              </a:rPr>
              <a:t>ocale intercommunale Ivry–Vitry – 39 avenue Henri Barbusse 94400 Vitry sur Seine</a:t>
            </a:r>
          </a:p>
          <a:p>
            <a:pPr algn="ctr"/>
            <a:r>
              <a:rPr lang="fr-FR" sz="1200" b="1" dirty="0" smtClean="0">
                <a:solidFill>
                  <a:schemeClr val="tx2"/>
                </a:solidFill>
              </a:rPr>
              <a:t>      Tél : 04.17.18.14.30 – Fax : 01.47.18.14 .37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050175" y="6045769"/>
            <a:ext cx="39494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rgbClr val="C96009"/>
                </a:solidFill>
              </a:rPr>
              <a:t>Site Internet : www.mission-locale-ivry-vitry.fr</a:t>
            </a:r>
          </a:p>
        </p:txBody>
      </p:sp>
      <p:sp>
        <p:nvSpPr>
          <p:cNvPr id="5" name="Ellipse 4"/>
          <p:cNvSpPr/>
          <p:nvPr/>
        </p:nvSpPr>
        <p:spPr>
          <a:xfrm>
            <a:off x="2942075" y="3309389"/>
            <a:ext cx="1078153" cy="992052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smtClean="0">
                <a:solidFill>
                  <a:schemeClr val="bg1"/>
                </a:solidFill>
                <a:latin typeface="Berlin Sans FB" pitchFamily="34" charset="0"/>
              </a:rPr>
              <a:t>2</a:t>
            </a:r>
            <a:endParaRPr lang="fr-FR" sz="6600" b="1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44" name="Ellipse 43"/>
          <p:cNvSpPr/>
          <p:nvPr/>
        </p:nvSpPr>
        <p:spPr>
          <a:xfrm>
            <a:off x="4000160" y="3366316"/>
            <a:ext cx="928694" cy="92012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smtClean="0">
                <a:solidFill>
                  <a:schemeClr val="bg1"/>
                </a:solidFill>
                <a:latin typeface="Berlin Sans FB" pitchFamily="34" charset="0"/>
              </a:rPr>
              <a:t>0</a:t>
            </a:r>
            <a:endParaRPr lang="fr-FR" sz="6600" b="1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49" name="Ellipse 48"/>
          <p:cNvSpPr/>
          <p:nvPr/>
        </p:nvSpPr>
        <p:spPr>
          <a:xfrm>
            <a:off x="4816331" y="3351313"/>
            <a:ext cx="1011433" cy="950128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349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smtClean="0">
                <a:solidFill>
                  <a:schemeClr val="bg1"/>
                </a:solidFill>
                <a:latin typeface="Berlin Sans FB" pitchFamily="34" charset="0"/>
              </a:rPr>
              <a:t>1</a:t>
            </a:r>
            <a:endParaRPr lang="fr-FR" sz="6600" b="1" dirty="0">
              <a:solidFill>
                <a:schemeClr val="bg1"/>
              </a:solidFill>
              <a:latin typeface="Berlin Sans FB" pitchFamily="34" charset="0"/>
            </a:endParaRPr>
          </a:p>
        </p:txBody>
      </p:sp>
      <p:sp>
        <p:nvSpPr>
          <p:cNvPr id="50" name="Ellipse 49"/>
          <p:cNvSpPr/>
          <p:nvPr/>
        </p:nvSpPr>
        <p:spPr>
          <a:xfrm>
            <a:off x="5929322" y="3371209"/>
            <a:ext cx="1007511" cy="937416"/>
          </a:xfrm>
          <a:prstGeom prst="ellipse">
            <a:avLst/>
          </a:prstGeom>
          <a:solidFill>
            <a:srgbClr val="C96009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solidFill>
                  <a:schemeClr val="bg1"/>
                </a:solidFill>
                <a:latin typeface="Berlin Sans FB" pitchFamily="34" charset="0"/>
              </a:rPr>
              <a:t>5</a:t>
            </a:r>
          </a:p>
        </p:txBody>
      </p:sp>
      <p:sp>
        <p:nvSpPr>
          <p:cNvPr id="45" name="Ellipse 44"/>
          <p:cNvSpPr/>
          <p:nvPr/>
        </p:nvSpPr>
        <p:spPr>
          <a:xfrm>
            <a:off x="3041525" y="-192936"/>
            <a:ext cx="142876" cy="1428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" name="Groupe 2"/>
          <p:cNvGrpSpPr/>
          <p:nvPr/>
        </p:nvGrpSpPr>
        <p:grpSpPr>
          <a:xfrm>
            <a:off x="918039" y="5243095"/>
            <a:ext cx="2028804" cy="1225730"/>
            <a:chOff x="2773680" y="2348880"/>
            <a:chExt cx="4612627" cy="2736303"/>
          </a:xfrm>
        </p:grpSpPr>
        <p:pic>
          <p:nvPicPr>
            <p:cNvPr id="1027" name="Picture 3" descr="\\94160-00\Public\T05 INTENDANCE\T5N5 Secrétariat\logo_MLIV_rvb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000" b="90000" l="9237" r="90000">
                          <a14:foregroundMark x1="22203" y1="22571" x2="22203" y2="22571"/>
                          <a14:foregroundMark x1="38898" y1="20714" x2="38898" y2="20714"/>
                          <a14:foregroundMark x1="36017" y1="61429" x2="36017" y2="61429"/>
                          <a14:foregroundMark x1="42288" y1="63857" x2="42288" y2="63857"/>
                          <a14:foregroundMark x1="42712" y1="60143" x2="42712" y2="60143"/>
                          <a14:foregroundMark x1="45000" y1="64571" x2="45000" y2="64571"/>
                          <a14:foregroundMark x1="48983" y1="63571" x2="48983" y2="63571"/>
                          <a14:foregroundMark x1="53305" y1="63429" x2="53305" y2="63429"/>
                          <a14:foregroundMark x1="53305" y1="61000" x2="53305" y2="61000"/>
                          <a14:foregroundMark x1="56525" y1="63571" x2="56525" y2="63571"/>
                          <a14:foregroundMark x1="60169" y1="63571" x2="60169" y2="63571"/>
                          <a14:foregroundMark x1="67373" y1="63286" x2="67373" y2="63286"/>
                          <a14:foregroundMark x1="73136" y1="64000" x2="73136" y2="64000"/>
                          <a14:foregroundMark x1="77373" y1="63143" x2="77373" y2="63143"/>
                          <a14:foregroundMark x1="80424" y1="63571" x2="80424" y2="63571"/>
                          <a14:foregroundMark x1="84576" y1="63000" x2="84576" y2="63000"/>
                          <a14:foregroundMark x1="87542" y1="63000" x2="87542" y2="63000"/>
                          <a14:foregroundMark x1="88644" y1="79000" x2="88644" y2="79000"/>
                          <a14:foregroundMark x1="87373" y1="77857" x2="87373" y2="77857"/>
                          <a14:foregroundMark x1="84237" y1="77714" x2="84237" y2="77714"/>
                          <a14:foregroundMark x1="81356" y1="78286" x2="81356" y2="78286"/>
                          <a14:foregroundMark x1="78475" y1="78429" x2="78475" y2="78429"/>
                          <a14:foregroundMark x1="75593" y1="78429" x2="75593" y2="78429"/>
                          <a14:foregroundMark x1="75593" y1="76000" x2="75593" y2="76000"/>
                          <a14:foregroundMark x1="72034" y1="77857" x2="72034" y2="77857"/>
                          <a14:foregroundMark x1="70169" y1="78143" x2="70169" y2="78143"/>
                          <a14:foregroundMark x1="67712" y1="77286" x2="67712" y2="77286"/>
                          <a14:foregroundMark x1="63475" y1="78857" x2="63475" y2="78857"/>
                          <a14:foregroundMark x1="63644" y1="76000" x2="63644" y2="76000"/>
                          <a14:foregroundMark x1="61017" y1="77714" x2="61017" y2="77714"/>
                          <a14:foregroundMark x1="59492" y1="77143" x2="59492" y2="77143"/>
                          <a14:foregroundMark x1="57881" y1="79000" x2="57881" y2="79000"/>
                          <a14:foregroundMark x1="54831" y1="77714" x2="54831" y2="77714"/>
                          <a14:foregroundMark x1="50424" y1="78286" x2="50424" y2="78286"/>
                          <a14:foregroundMark x1="59661" y1="38857" x2="59661" y2="38857"/>
                          <a14:foregroundMark x1="55508" y1="31857" x2="55508" y2="31857"/>
                          <a14:foregroundMark x1="53559" y1="32000" x2="53559" y2="32000"/>
                          <a14:foregroundMark x1="58729" y1="32286" x2="58729" y2="32286"/>
                          <a14:foregroundMark x1="60424" y1="31857" x2="60424" y2="31857"/>
                          <a14:foregroundMark x1="62542" y1="31143" x2="62542" y2="31143"/>
                          <a14:foregroundMark x1="9322" y1="47714" x2="9322" y2="47714"/>
                          <a14:foregroundMark x1="32458" y1="9000" x2="32458" y2="9000"/>
                          <a14:foregroundMark x1="17797" y1="42714" x2="17797" y2="42714"/>
                          <a14:foregroundMark x1="60932" y1="34143" x2="60932" y2="34143"/>
                          <a14:foregroundMark x1="60847" y1="29714" x2="60847" y2="29714"/>
                          <a14:foregroundMark x1="56525" y1="29143" x2="56525" y2="29143"/>
                          <a14:foregroundMark x1="53475" y1="29143" x2="53475" y2="29143"/>
                          <a14:foregroundMark x1="53305" y1="30286" x2="53305" y2="30286"/>
                          <a14:foregroundMark x1="53475" y1="33429" x2="53475" y2="33429"/>
                          <a14:foregroundMark x1="53305" y1="35143" x2="53305" y2="35143"/>
                          <a14:foregroundMark x1="53305" y1="34571" x2="53305" y2="34571"/>
                          <a14:backgroundMark x1="57119" y1="32000" x2="57119" y2="32000"/>
                          <a14:backgroundMark x1="60678" y1="32143" x2="60678" y2="32143"/>
                          <a14:backgroundMark x1="55847" y1="29714" x2="55847" y2="29714"/>
                          <a14:backgroundMark x1="55932" y1="34286" x2="55932" y2="34286"/>
                          <a14:backgroundMark x1="59746" y1="34143" x2="59746" y2="3414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3680" y="2348880"/>
              <a:ext cx="4612627" cy="27363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\\94160-00\Public\T05 INTENDANCE\T5N5 Secrétariat\logo_MLIV_rvb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4429" b="43000" l="51441" r="66441">
                          <a14:foregroundMark x1="51525" y1="30429" x2="51525" y2="30429"/>
                          <a14:foregroundMark x1="57119" y1="43000" x2="57119" y2="43000"/>
                          <a14:backgroundMark x1="61780" y1="17571" x2="61780" y2="17571"/>
                          <a14:backgroundMark x1="56610" y1="17714" x2="56610" y2="17714"/>
                          <a14:backgroundMark x1="56271" y1="32857" x2="56271" y2="3285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780" t="11371" r="31745" b="55267"/>
            <a:stretch/>
          </p:blipFill>
          <p:spPr bwMode="auto">
            <a:xfrm>
              <a:off x="5072066" y="2629432"/>
              <a:ext cx="786483" cy="9084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Rectangle 11"/>
          <p:cNvSpPr/>
          <p:nvPr/>
        </p:nvSpPr>
        <p:spPr>
          <a:xfrm rot="19456515" flipV="1">
            <a:off x="-762697" y="139992"/>
            <a:ext cx="3432752" cy="45399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xit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34" presetClass="emph" presetSubtype="0" fill="hold" grpId="0" nodeType="afterEffect">
                                  <p:stCondLst>
                                    <p:cond delay="5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7" presetClass="exit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3" dur="5000" fill="hold"/>
                                        <p:tgtEl>
                                          <p:spTgt spid="52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2" grpId="0"/>
      <p:bldP spid="4" grpId="0"/>
      <p:bldP spid="5" grpId="0" animBg="1"/>
      <p:bldP spid="44" grpId="0" animBg="1"/>
      <p:bldP spid="49" grpId="0" animBg="1"/>
      <p:bldP spid="50" grpId="0" animBg="1"/>
      <p:bldP spid="4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772</TotalTime>
  <Words>44</Words>
  <Application>Microsoft Office PowerPoint</Application>
  <PresentationFormat>Affichage à l'écran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CARIF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Toute l’équipe  de la Mission Locale  d’Ivry Vitry sur Seine  vous souhaite  ses meilleures vœux 2012</dc:title>
  <dc:creator>ML</dc:creator>
  <cp:lastModifiedBy>Mission Locale</cp:lastModifiedBy>
  <cp:revision>43</cp:revision>
  <dcterms:created xsi:type="dcterms:W3CDTF">2011-12-23T09:31:47Z</dcterms:created>
  <dcterms:modified xsi:type="dcterms:W3CDTF">2015-01-16T15:37:28Z</dcterms:modified>
</cp:coreProperties>
</file>