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4"/>
  </p:notesMasterIdLst>
  <p:sldIdLst>
    <p:sldId id="600" r:id="rId2"/>
    <p:sldId id="603" r:id="rId3"/>
    <p:sldId id="619" r:id="rId4"/>
    <p:sldId id="532" r:id="rId5"/>
    <p:sldId id="553" r:id="rId6"/>
    <p:sldId id="524" r:id="rId7"/>
    <p:sldId id="527" r:id="rId8"/>
    <p:sldId id="528" r:id="rId9"/>
    <p:sldId id="529" r:id="rId10"/>
    <p:sldId id="530" r:id="rId11"/>
    <p:sldId id="520" r:id="rId12"/>
    <p:sldId id="531" r:id="rId13"/>
    <p:sldId id="533" r:id="rId14"/>
    <p:sldId id="534" r:id="rId15"/>
    <p:sldId id="535" r:id="rId16"/>
    <p:sldId id="536" r:id="rId17"/>
    <p:sldId id="537" r:id="rId18"/>
    <p:sldId id="538" r:id="rId19"/>
    <p:sldId id="539" r:id="rId20"/>
    <p:sldId id="540" r:id="rId21"/>
    <p:sldId id="541" r:id="rId22"/>
    <p:sldId id="542" r:id="rId23"/>
    <p:sldId id="543" r:id="rId24"/>
    <p:sldId id="544" r:id="rId25"/>
    <p:sldId id="545" r:id="rId26"/>
    <p:sldId id="546" r:id="rId27"/>
    <p:sldId id="547" r:id="rId28"/>
    <p:sldId id="551" r:id="rId29"/>
    <p:sldId id="549" r:id="rId30"/>
    <p:sldId id="552" r:id="rId31"/>
    <p:sldId id="622" r:id="rId32"/>
    <p:sldId id="621" r:id="rId3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9" autoAdjust="0"/>
    <p:restoredTop sz="94660"/>
  </p:normalViewPr>
  <p:slideViewPr>
    <p:cSldViewPr>
      <p:cViewPr>
        <p:scale>
          <a:sx n="33" d="100"/>
          <a:sy n="33" d="100"/>
        </p:scale>
        <p:origin x="-1728" y="-3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D3863BD-FFD7-41CC-B69E-256895B1F33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73006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C8B99-32CB-48E2-8260-2292C77E9D6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35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C7DCE-9EE9-496F-9DFF-435C0A826B8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02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F91D8-2AC9-4460-8368-8EDABA57B12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75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3657C-1EC6-47C2-8C2B-5BAE99D9784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5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8D198-B5FE-4A48-BCAB-640E2DFBE9A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81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16FC3-6646-4DDC-A005-C8174793E7B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80B8D-CC2A-4FAC-8488-64014476E38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10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D2B23-FEEE-4ED3-A3F0-65A3FDE9F5F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6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9AB3D-CF85-4C59-8F94-0EB3305C95C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0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8B3DE-9969-4CBB-9827-CB8BE7FC608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15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3122D-2419-4031-99DA-27AA2A58894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95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41AA9C5-4BE9-4F27-8CDC-3136F1EC619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58.gif"/><Relationship Id="rId7" Type="http://schemas.openxmlformats.org/officeDocument/2006/relationships/image" Target="../media/image62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10" Type="http://schemas.openxmlformats.org/officeDocument/2006/relationships/image" Target="../media/image4.gif"/><Relationship Id="rId4" Type="http://schemas.openxmlformats.org/officeDocument/2006/relationships/image" Target="../media/image59.gif"/><Relationship Id="rId9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CARLA  a T0SHIBA\0  - CATEGORIA pps\INVERNO NEVE pps\25 DIC. 2014\INVERNO gif\0e5364c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" y="0"/>
            <a:ext cx="91314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E:\CARLA  a T0SHIBA\- 0 GIF  cartelle  solo SAMSUNG 31-1-2013\NEVE Inverno\5f3c9ef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58699"/>
            <a:ext cx="1933575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262608" y="2792212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" name="Picture 37" descr="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8" descr="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9" descr="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0" descr="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E:\CARLA  a T0SHIBA\0  - CATEGORIA pps\INVERNO NEVE pps\25 DIC. 2014\PROVA  inverno neve\- 426-176\ea53420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431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E:\CARLA  a T0SHIBA\0  - CATEGORIA pps\INVERNO NEVE pps\25 DIC. 2014\INVERNO gif\e4e1ed87-crop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931606"/>
            <a:ext cx="1944216" cy="121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E:\CARLA  a T0SHIBA\0  - CATEGORIA pps\INVERNO NEVE pps\25 DIC. 2014\PROVA  inverno neve\- 426-176\0_6cd37_ddacc0d2_L 2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67" y="3809716"/>
            <a:ext cx="1620802" cy="266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1251012" y="5937070"/>
            <a:ext cx="2069976" cy="29104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Forte"/>
              </a:rPr>
              <a:t>Avancement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Forte"/>
              </a:rPr>
              <a:t> 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Forte"/>
              </a:rPr>
              <a:t>automatique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Forte"/>
            </a:endParaRPr>
          </a:p>
        </p:txBody>
      </p:sp>
      <p:pic>
        <p:nvPicPr>
          <p:cNvPr id="23" name="Picture 9" descr="E:\CARLA Carla Acer 16-3-2014\- 0A New Pc-ACER 2 febbraio 2013\- 0 GIF cartelle  2012-2013 - 1 maggio\MUSICA  e FIRMA\muzieknoot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846" y="4684465"/>
            <a:ext cx="521179" cy="40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WordArt 27" descr="slide0057_image390"/>
          <p:cNvSpPr>
            <a:spLocks noChangeArrowheads="1" noChangeShapeType="1" noTextEdit="1"/>
          </p:cNvSpPr>
          <p:nvPr/>
        </p:nvSpPr>
        <p:spPr bwMode="auto">
          <a:xfrm>
            <a:off x="2124075" y="0"/>
            <a:ext cx="4896197" cy="79238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7200" b="1" kern="10" dirty="0" smtClean="0">
                <a:ln w="9525">
                  <a:pattFill prst="pct90">
                    <a:fgClr>
                      <a:srgbClr val="000000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latin typeface="Monotype Corsiva"/>
              </a:rPr>
              <a:t>Let </a:t>
            </a:r>
            <a:r>
              <a:rPr lang="fr-FR" sz="7200" b="1" kern="10" dirty="0" err="1" smtClean="0">
                <a:ln w="9525">
                  <a:pattFill prst="pct90">
                    <a:fgClr>
                      <a:srgbClr val="000000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latin typeface="Monotype Corsiva"/>
              </a:rPr>
              <a:t>it</a:t>
            </a:r>
            <a:r>
              <a:rPr lang="fr-FR" sz="7200" b="1" kern="10" dirty="0" smtClean="0">
                <a:ln w="9525">
                  <a:pattFill prst="pct90">
                    <a:fgClr>
                      <a:srgbClr val="000000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latin typeface="Monotype Corsiva"/>
              </a:rPr>
              <a:t> </a:t>
            </a:r>
            <a:r>
              <a:rPr lang="fr-FR" sz="7200" b="1" kern="10" dirty="0" err="1" smtClean="0">
                <a:ln w="9525">
                  <a:pattFill prst="pct90">
                    <a:fgClr>
                      <a:srgbClr val="000000"/>
                    </a:fgClr>
                    <a:bgClr>
                      <a:srgbClr val="FFFFFF"/>
                    </a:bgClr>
                  </a:patt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latin typeface="Monotype Corsiva"/>
              </a:rPr>
              <a:t>snow</a:t>
            </a:r>
            <a:endParaRPr lang="it-IT" sz="7200" b="1" kern="10" dirty="0" smtClean="0">
              <a:ln w="9525">
                <a:pattFill prst="pct90">
                  <a:fgClr>
                    <a:srgbClr val="000000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  <a:blipFill dpi="0" rotWithShape="1">
                <a:blip r:embed="rId11"/>
                <a:srcRect/>
                <a:tile tx="0" ty="0" sx="100000" sy="100000" flip="none" algn="tl"/>
              </a:blipFill>
              <a:latin typeface="Monotype Corsiva"/>
            </a:endParaRPr>
          </a:p>
        </p:txBody>
      </p:sp>
    </p:spTree>
    <p:extLst>
      <p:ext uri="{BB962C8B-B14F-4D97-AF65-F5344CB8AC3E}">
        <p14:creationId xmlns:p14="http://schemas.microsoft.com/office/powerpoint/2010/main" val="177465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  <p:sndAc>
          <p:stSnd loop="1">
            <p:snd r:embed="rId2" name="LET IS SNOW - Franck Sinatra_ 2.38.wav"/>
          </p:stSnd>
        </p:sndAc>
      </p:transition>
    </mc:Choice>
    <mc:Fallback xmlns="">
      <p:transition spd="slow" advClick="0" advTm="4000">
        <p:fade/>
        <p:sndAc>
          <p:stSnd loop="1">
            <p:snd r:embed="rId12" name="LET IS SNOW - Franck Sinatra_ 2.3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CARLA  a T0SHIBA\0  - CATEGORIA pps\INVERNO NEVE pps\25 DIC. 2014\INVERNO gif\746d4723 nuit de neig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2651760" y="9188"/>
            <a:ext cx="4572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>
                <a:latin typeface="Forte" panose="03060902040502070203" pitchFamily="66" charset="0"/>
              </a:rPr>
              <a:t>Le petit </a:t>
            </a:r>
            <a:r>
              <a:rPr lang="fr-FR" sz="2000" b="1" dirty="0" smtClean="0">
                <a:latin typeface="Forte" panose="03060902040502070203" pitchFamily="66" charset="0"/>
              </a:rPr>
              <a:t>flocon</a:t>
            </a:r>
          </a:p>
          <a:p>
            <a:pPr algn="ctr"/>
            <a:endParaRPr lang="it-IT" sz="2000" dirty="0">
              <a:latin typeface="Forte" panose="03060902040502070203" pitchFamily="66" charset="0"/>
            </a:endParaRPr>
          </a:p>
          <a:p>
            <a:pPr algn="ctr"/>
            <a:r>
              <a:rPr lang="fr-FR" sz="2000" dirty="0">
                <a:latin typeface="Forte" panose="03060902040502070203" pitchFamily="66" charset="0"/>
              </a:rPr>
              <a:t>Je suis un petit flocon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Tout menu, tout blanc, tout rond,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Je voltige dans l'air léger,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Je me balance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Au bout des branches,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Et puis je viens me percher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Au bout de ton petit nez</a:t>
            </a:r>
            <a:endParaRPr lang="it-IT" sz="2000" dirty="0">
              <a:latin typeface="Forte" panose="03060902040502070203" pitchFamily="66" charset="0"/>
            </a:endParaRPr>
          </a:p>
          <a:p>
            <a:pPr algn="ctr"/>
            <a:r>
              <a:rPr lang="fr-FR" sz="2000" dirty="0">
                <a:latin typeface="Forte" panose="03060902040502070203" pitchFamily="66" charset="0"/>
              </a:rPr>
              <a:t>Je suis un peu froid.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Tu crois ?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C'est tant pis pour toi,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Voilà !</a:t>
            </a:r>
            <a:endParaRPr lang="it-IT" sz="2000" dirty="0">
              <a:latin typeface="Forte" panose="03060902040502070203" pitchFamily="66" charset="0"/>
            </a:endParaRPr>
          </a:p>
          <a:p>
            <a:pPr algn="ctr"/>
            <a:r>
              <a:rPr lang="fr-FR" sz="2000" dirty="0">
                <a:latin typeface="Forte" panose="03060902040502070203" pitchFamily="66" charset="0"/>
              </a:rPr>
              <a:t>Je suis un petit flocon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Tout menu, tout blanc, tout rond,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Qui aime beaucoup s'amuser</a:t>
            </a:r>
            <a:br>
              <a:rPr lang="fr-FR" sz="2000" dirty="0">
                <a:latin typeface="Forte" panose="03060902040502070203" pitchFamily="66" charset="0"/>
              </a:rPr>
            </a:br>
            <a:r>
              <a:rPr lang="fr-FR" sz="2000" dirty="0">
                <a:latin typeface="Forte" panose="03060902040502070203" pitchFamily="66" charset="0"/>
              </a:rPr>
              <a:t>Dans le vent... et sur ton nez !</a:t>
            </a:r>
            <a:endParaRPr lang="it-IT" sz="2000" dirty="0">
              <a:latin typeface="Forte" panose="03060902040502070203" pitchFamily="66" charset="0"/>
            </a:endParaRPr>
          </a:p>
        </p:txBody>
      </p:sp>
      <p:pic>
        <p:nvPicPr>
          <p:cNvPr id="5" name="Picture 9" descr="E:\CARLA  a T0SHIBA\0  - CATEGORIA pps\INVERNO NEVE pps\25 DIC. 2014\INVERNO gif\wintertim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62956"/>
            <a:ext cx="30480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15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ARLA  a T0SHIBA\0  - CATEGORIA pps\INVERNO NEVE pps\25 DIC. 2014\PROVA  inverno neve\- 426-176\fc9c9148 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8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3" descr="E:\CARLA  a T0SHIBA\0  - CATEGORIA pps\INVERNO NEVE pps\25 DIC. 2014\CAT-G-1-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73446" flipH="1">
            <a:off x="5788260" y="1835522"/>
            <a:ext cx="1673289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CARLA  a T0SHIBA\0  - CATEGORIA pps\INVERNO NEVE pps\25 DIC. 2014\INVERNO gif\4ef2327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02328"/>
            <a:ext cx="1736048" cy="238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P8150681-lcsacle150cut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276" y="1176"/>
            <a:ext cx="9221276" cy="685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35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-0.00399 -0.144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PC295797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CARLA  a T0SHIBA\0  - CATEGORIA pps\INVERNO NEVE pps\25 DIC. 2014\INVERNO gif\c158fadd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96" y="5013176"/>
            <a:ext cx="2139543" cy="1403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3650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836-cl010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ARLA  a T0SHIBA\0  - CATEGORIA pps\INVERNO NEVE pps\25 DIC. 2014\INVERNO gif\1a66589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81933"/>
            <a:ext cx="2808312" cy="3176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CARLA  a T0SHIBA\0  - CATEGORIA pps\INVERNO NEVE pps\25 DIC. 2014\PROVA  inverno neve\- 426\arboricoles0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228" y="5553594"/>
            <a:ext cx="9810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6" name="Picture 37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8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9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0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6859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C295690-cl15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CARLA  a T0SHIBA\0  - CATEGORIA pps\INVERNO NEVE pps\25 DIC. 2014\PROVA  inverno neve\- 426-176\5eedfbba 2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47507" y="4437112"/>
            <a:ext cx="1262721" cy="177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PC295691-cl15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CARLA  a T0SHIBA\0  - CATEGORIA pps\INVERNO NEVE pps\25 DIC. 2014\PROVA  inverno neve\- 426-176\2113 2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104" y="3429000"/>
            <a:ext cx="2632704" cy="316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C295736-cl1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CARLA  a T0SHIBA\0  - CATEGORIA pps\INVERNO NEVE pps\25 DIC. 2014\INVERNO gif\47d1843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63320"/>
            <a:ext cx="1878447" cy="194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630-clac5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622-cl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E:\CARLA  a T0SHIBA\- 0 GIF  cartelle  solo SAMSUNG 31-1-2013\NEVE Inverno\6f8bdd5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38550"/>
            <a:ext cx="428625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6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655-cllev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E:\CARLA  a T0SHIBA\0  - CATEGORIA pps\INVERNO NEVE pps\25 DIC. 2014\INVERNO gif\42bfdc56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720" y="5305782"/>
            <a:ext cx="142875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C295651-clac010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9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647-cllev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526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C295714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6611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626-cl0-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8659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724-cllev0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4379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C295745-cllev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7050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791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5411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C295753-cllevcl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ARLA  a T0SHIBA\0  - CATEGORIA pps\INVERNO NEVE pps\25 DIC. 2014\INVERNO gif\Immagine2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2" y="72837"/>
            <a:ext cx="1476375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7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2357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C295755-cllev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836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C295789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E:\CARLA  a T0SHIBA\0  - CATEGORIA pps\INVERNO NEVE pps\25 DIC. 2014\INVERNO gif\3c5df70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49080"/>
            <a:ext cx="190500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5" name="Picture 37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8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9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0" descr="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1879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700-cl3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3773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694-cl2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350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790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624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730-cllev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0696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823-cl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5245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ipple dir="ld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818-cl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66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C295639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624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C295742-c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4" name="Picture 37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8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9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0" descr="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4580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PC295645-cl3015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CARLA  a T0SHIBA\0  - CATEGORIA pps\INVERNO NEVE pps\25 DIC. 2014\INVERNO gif\5f10f9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848020"/>
            <a:ext cx="1525498" cy="234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CARLA  a T0SHIBA\0  - CATEGORIA pps\INVERNO NEVE pps\25 DIC. 2014\INVERNO gif\2b28155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47675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152400" y="152400"/>
            <a:ext cx="9144000" cy="6858000"/>
            <a:chOff x="0" y="0"/>
            <a:chExt cx="5760" cy="4320"/>
          </a:xfrm>
        </p:grpSpPr>
        <p:pic>
          <p:nvPicPr>
            <p:cNvPr id="6" name="Picture 37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8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9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0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968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ARLA  a T0SHIBA\0  - CATEGORIA pps\INVERNO NEVE pps\25 DIC. 2014\PROVA  inverno neve\- 426-176\casa illuminata4 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765"/>
            <a:ext cx="9105693" cy="676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ARLA  a T0SHIBA\0  - CATEGORIA pps\INVERNO NEVE pps\25 DIC. 2014\INVERNO gif\9c6b98b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2642994"/>
            <a:ext cx="2734973" cy="423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851920" y="1928790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37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8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9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0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4375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16562 -0.10995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81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CARLA  a T0SHIBA\0  - CATEGORIA pps\INVERNO NEVE pps\25 DIC. 2014\INVERNO gif\19072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7" y="0"/>
            <a:ext cx="90663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ARLA  a T0SHIBA\0  - CATEGORIA pps\INVERNO NEVE pps\25 DIC. 2014\INVERNO gif\7280b87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8720"/>
            <a:ext cx="3619500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CARLA  a T0SHIBA\0  - CATEGORIA pps\INVERNO NEVE pps\25 DIC. 2014\INVERNO gif\bisousatou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08720"/>
            <a:ext cx="2058169" cy="156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:\CARLA Carla Acer 16-3-2014\- 0A New Pc-ACER 2 febbraio 2013\- 00 1 GIUGNO\- GIF  AGOSTO\- ARRIVAL + GIF 21 Giugno\lamp  occhiolno bianc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68" y="4813164"/>
            <a:ext cx="1089444" cy="82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E:\CARLA Carla Acer 16-3-2014\- 0A New Pc-ACER 2 febbraio 2013\- 00 1 GIUGNO\- GIF  AGOSTO\- ARRIVAL + GIF 21 Giugno\lamp  occhiolno bianc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331" y="4813163"/>
            <a:ext cx="1089444" cy="82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E:\CARLA Carla Acer 16-3-2014\- 0A New Pc-ACER 2 febbraio 2013\- 00 1 GIUGNO\- GIF  AGOSTO\- ARRIVAL + GIF 21 Giugno\lamp  occhiolno bianc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813" y="4813163"/>
            <a:ext cx="1089444" cy="82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P7301288-lcfs-crop-15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589588"/>
            <a:ext cx="771525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z4d1903d297f0c Charlott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6165850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64136" y="6153052"/>
            <a:ext cx="3312368" cy="38099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Musique:  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Let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it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snow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  -Frank Sinatra</a:t>
            </a:r>
            <a:endParaRPr lang="it-IT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latin typeface="Forte"/>
            </a:endParaRPr>
          </a:p>
        </p:txBody>
      </p:sp>
      <p:sp>
        <p:nvSpPr>
          <p:cNvPr id="25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395536" y="5641241"/>
            <a:ext cx="1368152" cy="32934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Forte"/>
              </a:rPr>
              <a:t>Janvier 2015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latin typeface="Forte"/>
            </a:endParaRPr>
          </a:p>
        </p:txBody>
      </p:sp>
      <p:sp>
        <p:nvSpPr>
          <p:cNvPr id="32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30601" y="6530558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Monotype Corsiva" panose="03010101010201010101" pitchFamily="66" charset="0"/>
              </a:rPr>
              <a:t> 2005)</a:t>
            </a:r>
          </a:p>
        </p:txBody>
      </p:sp>
      <p:pic>
        <p:nvPicPr>
          <p:cNvPr id="1026" name="Picture 2" descr="E:\CARLA  a T0SHIBA\0  - CATEGORIA pps\INVERNO NEVE pps\25 DIC. 2014\INVERNO gif\529155aj6xc2j9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490" y="5360987"/>
            <a:ext cx="97155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Group 3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7" name="Picture 37" descr="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38" descr="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39" descr="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40" descr="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479154" y="6033452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it-IT" sz="1100" dirty="0">
                <a:latin typeface="Comic Sans MS" pitchFamily="66" charset="0"/>
              </a:rPr>
              <a:t>Click </a:t>
            </a:r>
            <a:r>
              <a:rPr lang="en-US" altLang="it-IT" sz="1100" dirty="0" err="1">
                <a:latin typeface="Comic Sans MS" pitchFamily="66" charset="0"/>
              </a:rPr>
              <a:t>ici</a:t>
            </a:r>
            <a:r>
              <a:rPr lang="en-US" altLang="it-IT" sz="1100" dirty="0">
                <a:latin typeface="Comic Sans MS" pitchFamily="66" charset="0"/>
              </a:rPr>
              <a:t> pour</a:t>
            </a:r>
          </a:p>
          <a:p>
            <a:pPr algn="ctr"/>
            <a:r>
              <a:rPr lang="en-US" altLang="it-IT" sz="1100" dirty="0" err="1">
                <a:latin typeface="Comic Sans MS" pitchFamily="66" charset="0"/>
              </a:rPr>
              <a:t>Répéter</a:t>
            </a:r>
            <a:r>
              <a:rPr lang="en-US" altLang="it-IT" sz="1100" dirty="0">
                <a:latin typeface="Comic Sans MS" pitchFamily="66" charset="0"/>
              </a:rPr>
              <a:t> le show</a:t>
            </a:r>
          </a:p>
        </p:txBody>
      </p:sp>
    </p:spTree>
    <p:extLst>
      <p:ext uri="{BB962C8B-B14F-4D97-AF65-F5344CB8AC3E}">
        <p14:creationId xmlns:p14="http://schemas.microsoft.com/office/powerpoint/2010/main" val="235323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3236</TotalTime>
  <Words>33</Words>
  <Application>Microsoft Office PowerPoint</Application>
  <PresentationFormat>Presentazione su schermo (4:3)</PresentationFormat>
  <Paragraphs>12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32</vt:i4>
      </vt:variant>
    </vt:vector>
  </HeadingPairs>
  <TitlesOfParts>
    <vt:vector size="33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 it snow - F. Sinatra 2015</dc:title>
  <dc:creator>.;Charlotte</dc:creator>
  <cp:lastModifiedBy>carla</cp:lastModifiedBy>
  <cp:revision>250</cp:revision>
  <dcterms:created xsi:type="dcterms:W3CDTF">2010-06-19T22:16:52Z</dcterms:created>
  <dcterms:modified xsi:type="dcterms:W3CDTF">2015-01-15T20:54:12Z</dcterms:modified>
</cp:coreProperties>
</file>