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4DED-6A3D-4740-9A5A-9FA869CD265F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743D8-83C6-4418-A986-0D26D78918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1306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4DED-6A3D-4740-9A5A-9FA869CD265F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743D8-83C6-4418-A986-0D26D78918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7540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4DED-6A3D-4740-9A5A-9FA869CD265F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743D8-83C6-4418-A986-0D26D78918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8509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4DED-6A3D-4740-9A5A-9FA869CD265F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743D8-83C6-4418-A986-0D26D78918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9550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4DED-6A3D-4740-9A5A-9FA869CD265F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743D8-83C6-4418-A986-0D26D78918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1962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4DED-6A3D-4740-9A5A-9FA869CD265F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743D8-83C6-4418-A986-0D26D78918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6306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4DED-6A3D-4740-9A5A-9FA869CD265F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743D8-83C6-4418-A986-0D26D78918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6631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4DED-6A3D-4740-9A5A-9FA869CD265F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743D8-83C6-4418-A986-0D26D78918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317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4DED-6A3D-4740-9A5A-9FA869CD265F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743D8-83C6-4418-A986-0D26D78918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9150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4DED-6A3D-4740-9A5A-9FA869CD265F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743D8-83C6-4418-A986-0D26D78918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422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4DED-6A3D-4740-9A5A-9FA869CD265F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743D8-83C6-4418-A986-0D26D78918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7512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44DED-6A3D-4740-9A5A-9FA869CD265F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743D8-83C6-4418-A986-0D26D78918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797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Présentation de notre application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4600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connexion</a:t>
            </a:r>
            <a:endParaRPr lang="fr-FR" dirty="0"/>
          </a:p>
        </p:txBody>
      </p:sp>
      <p:pic>
        <p:nvPicPr>
          <p:cNvPr id="1026" name="Picture 2" descr="D:\image\sas\10927401_912098128822573_1168964623_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132855"/>
            <a:ext cx="4400550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5796136" y="2276872"/>
            <a:ext cx="30963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 smtClean="0"/>
              <a:t>Login confidentiel attribué à un enseignant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Vérification que le login et le mot de passe concorde dans la Base de Donnée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5285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L’accueil</a:t>
            </a:r>
            <a:endParaRPr lang="fr-FR" dirty="0"/>
          </a:p>
        </p:txBody>
      </p:sp>
      <p:pic>
        <p:nvPicPr>
          <p:cNvPr id="2050" name="Picture 2" descr="D:\image\sas\10936588_912098882155831_944200069_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8800"/>
            <a:ext cx="5791200" cy="485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5970712" y="1641443"/>
            <a:ext cx="30963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 smtClean="0"/>
              <a:t>Affichage des contrôles créés par l’enseignant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Affichage des contrôles corrigés ou en cours de correction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Création de contrôle</a:t>
            </a: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Permet de choisir quel contrôle est à éditer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7463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création d’un contrôle</a:t>
            </a:r>
            <a:endParaRPr lang="fr-FR" dirty="0"/>
          </a:p>
        </p:txBody>
      </p:sp>
      <p:pic>
        <p:nvPicPr>
          <p:cNvPr id="3074" name="Picture 2" descr="D:\image\sas\10939221_912099078822478_2003320742_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43088"/>
            <a:ext cx="4276725" cy="3171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860032" y="1641443"/>
            <a:ext cx="420702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 smtClean="0"/>
              <a:t>Titre au contrôle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Liste des questions constituants le contrôle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Ajout de questions à partir d’une liste</a:t>
            </a: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Création de question également possible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Ajout du contrôle à la Base de Donnée automatique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9505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La création de Questions</a:t>
            </a:r>
            <a:endParaRPr lang="fr-FR" dirty="0"/>
          </a:p>
        </p:txBody>
      </p:sp>
      <p:pic>
        <p:nvPicPr>
          <p:cNvPr id="4098" name="Picture 2" descr="D:\image\sas\10936882_912098655489187_1845271703_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00808"/>
            <a:ext cx="4276725" cy="424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5220072" y="1641443"/>
            <a:ext cx="38164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 smtClean="0"/>
              <a:t>Titre de la question</a:t>
            </a:r>
            <a:endParaRPr lang="fr-FR" dirty="0"/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Ajout de différents critères pour une question</a:t>
            </a: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r>
              <a:rPr lang="fr-FR" dirty="0" smtClean="0"/>
              <a:t>Pour chaque critère :</a:t>
            </a:r>
          </a:p>
          <a:p>
            <a:pPr marL="742950" lvl="1" indent="-285750">
              <a:buFontTx/>
              <a:buChar char="-"/>
            </a:pPr>
            <a:r>
              <a:rPr lang="fr-FR" dirty="0" smtClean="0"/>
              <a:t>Un titre / un énoncé</a:t>
            </a:r>
          </a:p>
          <a:p>
            <a:pPr marL="742950" lvl="1" indent="-285750">
              <a:buFontTx/>
              <a:buChar char="-"/>
            </a:pPr>
            <a:r>
              <a:rPr lang="fr-FR" dirty="0" smtClean="0"/>
              <a:t>Un barème (modifiable)</a:t>
            </a: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Barème de la question généré automatiquement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Ajout automatique à la Base de Donnée pour réutilisation ultérieur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0365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correction</a:t>
            </a:r>
            <a:endParaRPr lang="fr-FR" dirty="0"/>
          </a:p>
        </p:txBody>
      </p:sp>
      <p:pic>
        <p:nvPicPr>
          <p:cNvPr id="5123" name="Picture 3" descr="D:\image\sas\10938985_912107785488274_950369781_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310680"/>
            <a:ext cx="5112568" cy="492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5364088" y="1310680"/>
            <a:ext cx="370296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Liste des élèves ayant passé le contrôle en question :	</a:t>
            </a:r>
          </a:p>
          <a:p>
            <a:pPr marL="742950" lvl="1" indent="-285750">
              <a:buFontTx/>
              <a:buChar char="-"/>
            </a:pPr>
            <a:r>
              <a:rPr lang="fr-FR" smtClean="0"/>
              <a:t>Liste importable</a:t>
            </a:r>
            <a:endParaRPr lang="fr-FR" dirty="0" smtClean="0"/>
          </a:p>
          <a:p>
            <a:pPr marL="742950" lvl="1" indent="-285750">
              <a:buFontTx/>
              <a:buChar char="-"/>
            </a:pPr>
            <a:r>
              <a:rPr lang="fr-FR" dirty="0" smtClean="0"/>
              <a:t>Une copie par élève</a:t>
            </a:r>
          </a:p>
          <a:p>
            <a:pPr marL="742950" lvl="1" indent="-285750">
              <a:buFontTx/>
              <a:buChar char="-"/>
            </a:pPr>
            <a:r>
              <a:rPr lang="fr-FR" dirty="0" smtClean="0"/>
              <a:t>Copie rééditable</a:t>
            </a: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Correction = vérification des questions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Commentaires proposés et aussi éditable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Calcul de la note automatique</a:t>
            </a:r>
          </a:p>
          <a:p>
            <a:pPr marL="285750" indent="-285750">
              <a:buFontTx/>
              <a:buChar char="-"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8004678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145</Words>
  <Application>Microsoft Office PowerPoint</Application>
  <PresentationFormat>Affichage à l'écran (4:3)</PresentationFormat>
  <Paragraphs>55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Présentation de notre application</vt:lpstr>
      <vt:lpstr>La connexion</vt:lpstr>
      <vt:lpstr>L’accueil</vt:lpstr>
      <vt:lpstr>La création d’un contrôle</vt:lpstr>
      <vt:lpstr>La création de Questions</vt:lpstr>
      <vt:lpstr>La correction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de notre application</dc:title>
  <dc:creator>Zachary</dc:creator>
  <cp:lastModifiedBy>Zachary</cp:lastModifiedBy>
  <cp:revision>13</cp:revision>
  <dcterms:created xsi:type="dcterms:W3CDTF">2015-01-15T15:01:28Z</dcterms:created>
  <dcterms:modified xsi:type="dcterms:W3CDTF">2015-01-15T16:30:43Z</dcterms:modified>
</cp:coreProperties>
</file>