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</p:sldIdLst>
  <p:sldSz cx="9144000" cy="6858000" type="screen4x3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hlM/tEE3PURmK8VVqIhtw==" hashData="P1AGidafb2khJp/yfStOwzTUrXw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>
      <p:cViewPr varScale="1">
        <p:scale>
          <a:sx n="112" d="100"/>
          <a:sy n="112" d="100"/>
        </p:scale>
        <p:origin x="85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DC50E9-60EA-41A2-AE66-6813C4F5D0C3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5E98F0-4E17-4449-B79F-C3E9C484A16D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747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3974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99970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0377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572754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02473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0812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62784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21472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17163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6096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21032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511555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995471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324391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84411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843857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337156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014603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768301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85276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1459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05323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966787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65853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5E98F0-4E17-4449-B79F-C3E9C484A16D}" type="slidenum">
              <a:rPr lang="nl-NL" smtClean="0"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12669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FDF84-6336-49C7-9E75-BAE9B35B0FB0}" type="datetimeFigureOut">
              <a:rPr lang="nl-NL" smtClean="0"/>
              <a:t>19-11-2014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93E8D-F3EA-4425-9AC1-C3AA990FE283}" type="slidenum">
              <a:rPr lang="nl-NL" smtClean="0"/>
              <a:t>‹nr.›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hyperlink" Target="http://blog.seniorennet.be/kemer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40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592" y="1844824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940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539551" y="476672"/>
            <a:ext cx="4983507" cy="28083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hthoek 3"/>
          <p:cNvSpPr/>
          <p:nvPr/>
        </p:nvSpPr>
        <p:spPr>
          <a:xfrm>
            <a:off x="2915816" y="6309320"/>
            <a:ext cx="4087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dirty="0" smtClean="0"/>
              <a:t>Muziek Dana Winner - Vrij Als Een Vogel</a:t>
            </a:r>
            <a:endParaRPr lang="nl-NL" dirty="0"/>
          </a:p>
        </p:txBody>
      </p:sp>
    </p:spTree>
  </p:cSld>
  <p:clrMapOvr>
    <a:masterClrMapping/>
  </p:clrMapOvr>
  <p:transition advTm="10000">
    <p:sndAc>
      <p:stSnd>
        <p:snd r:embed="rId3" name="Dana Winner - Vrij Als Een Vog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13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23528" y="260648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13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355976" y="3861048"/>
            <a:ext cx="4538581" cy="25575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1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39552" y="260648"/>
            <a:ext cx="7305675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1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076056" y="3789040"/>
            <a:ext cx="3736032" cy="2805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45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95536" y="116632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45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67544" y="3645024"/>
            <a:ext cx="3664024" cy="274801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52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39552" y="692696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52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5652120" y="548680"/>
            <a:ext cx="3101909" cy="23264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5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592" y="1700808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5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95536" y="548680"/>
            <a:ext cx="3953811" cy="222805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58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67544" y="980728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58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5364088" y="476672"/>
            <a:ext cx="3505200" cy="26289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63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23528" y="1052736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63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5585677" y="404664"/>
            <a:ext cx="3264363" cy="244827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6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23528" y="332656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64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5652120" y="4221088"/>
            <a:ext cx="3101909" cy="23264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68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403648" y="1124744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68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395536" y="332656"/>
            <a:ext cx="3433192" cy="257489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7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683568" y="980728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74 [1024x768]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5436096" y="476672"/>
            <a:ext cx="3389941" cy="25424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8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331640" y="1052736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8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51520" y="238436"/>
            <a:ext cx="3888432" cy="291632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8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187624" y="1124744"/>
            <a:ext cx="7305675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08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259632" y="404664"/>
            <a:ext cx="3672408" cy="275789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83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115616" y="908720"/>
            <a:ext cx="7305675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183 (2)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39552" y="476672"/>
            <a:ext cx="3662020" cy="275009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29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71600" y="980728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329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843808" y="188640"/>
            <a:ext cx="3572768" cy="267957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31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14400" y="685800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331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60032" y="476672"/>
            <a:ext cx="3764789" cy="282359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53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187624" y="1052736"/>
            <a:ext cx="7315200" cy="5486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353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67544" y="476672"/>
            <a:ext cx="3858816" cy="28941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807 NL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27584" y="2060848"/>
            <a:ext cx="7772400" cy="437673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807 NL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592" y="260648"/>
            <a:ext cx="4752528" cy="267620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02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683568" y="2060848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902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043608" y="260648"/>
            <a:ext cx="4320480" cy="24346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1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39552" y="1772816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91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504397" y="332656"/>
            <a:ext cx="4983507" cy="28083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2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95536" y="2060848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92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851920" y="332656"/>
            <a:ext cx="4848287" cy="27321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21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55576" y="1844824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921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043607" y="476672"/>
            <a:ext cx="4983507" cy="280831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5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592" y="2132856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950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51520" y="332656"/>
            <a:ext cx="5184576" cy="292161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63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592" y="2060848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963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67544" y="476672"/>
            <a:ext cx="4741912" cy="267216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96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27584" y="1988840"/>
            <a:ext cx="7772400" cy="4379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Afbeelding 2" descr="964 [1024x768]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95535" y="548680"/>
            <a:ext cx="5111289" cy="288032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Picture 3" descr="C:\Users\John\Downloads\marianne\lucy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8384" y="6453336"/>
            <a:ext cx="791948" cy="18247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Vrij als een vogel</Template>
  <TotalTime>10</TotalTime>
  <Words>33</Words>
  <Application>Microsoft Office PowerPoint</Application>
  <PresentationFormat>Diavoorstelling (4:3)</PresentationFormat>
  <Paragraphs>26</Paragraphs>
  <Slides>25</Slides>
  <Notes>25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2</cp:revision>
  <dcterms:created xsi:type="dcterms:W3CDTF">2014-11-19T11:27:23Z</dcterms:created>
  <dcterms:modified xsi:type="dcterms:W3CDTF">2014-11-19T11:38:06Z</dcterms:modified>
</cp:coreProperties>
</file>