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-941" y="-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riangle isocèle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re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9" name="Sous-titre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fr-FR" smtClean="0"/>
              <a:t>Cliquez pour modifier le style des sous-titres du masque</a:t>
            </a:r>
            <a:endParaRPr kumimoji="0" lang="en-US"/>
          </a:p>
        </p:txBody>
      </p:sp>
      <p:sp>
        <p:nvSpPr>
          <p:cNvPr id="28" name="Espace réservé de la date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9B65B6B6-365B-4C8F-AE89-7683F576E3EB}" type="datetimeFigureOut">
              <a:rPr lang="fr-FR" smtClean="0"/>
              <a:t>05/01/2015</a:t>
            </a:fld>
            <a:endParaRPr lang="fr-FR"/>
          </a:p>
        </p:txBody>
      </p:sp>
      <p:sp>
        <p:nvSpPr>
          <p:cNvPr id="17" name="Espace réservé du pied de page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fr-FR"/>
          </a:p>
        </p:txBody>
      </p:sp>
      <p:sp>
        <p:nvSpPr>
          <p:cNvPr id="29" name="Espace réservé du numéro de diapositive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348A33FE-8BFA-4458-B569-C69A813E6B41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9B65B6B6-365B-4C8F-AE89-7683F576E3EB}" type="datetimeFigureOut">
              <a:rPr lang="fr-FR" smtClean="0"/>
              <a:t>05/01/2015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8A33FE-8BFA-4458-B569-C69A813E6B41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riangle rectangle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Triangle isocèle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9B65B6B6-365B-4C8F-AE89-7683F576E3EB}" type="datetimeFigureOut">
              <a:rPr lang="fr-FR" smtClean="0"/>
              <a:t>05/01/2015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348A33FE-8BFA-4458-B569-C69A813E6B41}" type="slidenum">
              <a:rPr lang="fr-FR" smtClean="0"/>
              <a:t>‹N°›</a:t>
            </a:fld>
            <a:endParaRPr lang="fr-FR"/>
          </a:p>
        </p:txBody>
      </p:sp>
      <p:cxnSp>
        <p:nvCxnSpPr>
          <p:cNvPr id="11" name="Connecteur droit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Connecteur droit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9B65B6B6-365B-4C8F-AE89-7683F576E3EB}" type="datetimeFigureOut">
              <a:rPr lang="fr-FR" smtClean="0"/>
              <a:t>05/01/2015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348A33FE-8BFA-4458-B569-C69A813E6B41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iso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9B65B6B6-365B-4C8F-AE89-7683F576E3EB}" type="datetimeFigureOut">
              <a:rPr lang="fr-FR" smtClean="0"/>
              <a:t>05/01/2015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348A33FE-8BFA-4458-B569-C69A813E6B41}" type="slidenum">
              <a:rPr lang="fr-FR" smtClean="0"/>
              <a:t>‹N°›</a:t>
            </a:fld>
            <a:endParaRPr lang="fr-F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65B6B6-365B-4C8F-AE89-7683F576E3EB}" type="datetimeFigureOut">
              <a:rPr lang="fr-FR" smtClean="0"/>
              <a:t>05/01/2015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8A33FE-8BFA-4458-B569-C69A813E6B41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9B65B6B6-365B-4C8F-AE89-7683F576E3EB}" type="datetimeFigureOut">
              <a:rPr lang="fr-FR" smtClean="0"/>
              <a:t>05/01/2015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348A33FE-8BFA-4458-B569-C69A813E6B41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9B65B6B6-365B-4C8F-AE89-7683F576E3EB}" type="datetimeFigureOut">
              <a:rPr lang="fr-FR" smtClean="0"/>
              <a:t>05/01/2015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348A33FE-8BFA-4458-B569-C69A813E6B41}" type="slidenum">
              <a:rPr lang="fr-FR" smtClean="0"/>
              <a:t>‹N°›</a:t>
            </a:fld>
            <a:endParaRPr lang="fr-F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fr-FR" smtClean="0"/>
              <a:t>Cliquez sur l'icône pour ajouter une image</a:t>
            </a:r>
            <a:endParaRPr kumimoji="0" lang="en-US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9B65B6B6-365B-4C8F-AE89-7683F576E3EB}" type="datetimeFigureOut">
              <a:rPr lang="fr-FR" smtClean="0"/>
              <a:t>05/01/2015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348A33FE-8BFA-4458-B569-C69A813E6B41}" type="slidenum">
              <a:rPr lang="fr-FR" smtClean="0"/>
              <a:t>‹N°›</a:t>
            </a:fld>
            <a:endParaRPr lang="fr-F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65B6B6-365B-4C8F-AE89-7683F576E3EB}" type="datetimeFigureOut">
              <a:rPr lang="fr-FR" smtClean="0"/>
              <a:t>05/01/2015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8A33FE-8BFA-4458-B569-C69A813E6B41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65B6B6-365B-4C8F-AE89-7683F576E3EB}" type="datetimeFigureOut">
              <a:rPr lang="fr-FR" smtClean="0"/>
              <a:t>05/01/2015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8A33FE-8BFA-4458-B569-C69A813E6B41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riangle rectangle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Connecteur droit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Connecteur droit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Espace réservé du titre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13" name="Espace réservé du texte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  <a:p>
            <a:pPr lvl="1" eaLnBrk="1" latinLnBrk="0" hangingPunct="1"/>
            <a:r>
              <a:rPr kumimoji="0" lang="fr-FR" smtClean="0"/>
              <a:t>Deuxième niveau</a:t>
            </a:r>
          </a:p>
          <a:p>
            <a:pPr lvl="2" eaLnBrk="1" latinLnBrk="0" hangingPunct="1"/>
            <a:r>
              <a:rPr kumimoji="0" lang="fr-FR" smtClean="0"/>
              <a:t>Troisième niveau</a:t>
            </a:r>
          </a:p>
          <a:p>
            <a:pPr lvl="3" eaLnBrk="1" latinLnBrk="0" hangingPunct="1"/>
            <a:r>
              <a:rPr kumimoji="0" lang="fr-FR" smtClean="0"/>
              <a:t>Quatrième niveau</a:t>
            </a:r>
          </a:p>
          <a:p>
            <a:pPr lvl="4" eaLnBrk="1" latinLnBrk="0" hangingPunct="1"/>
            <a:r>
              <a:rPr kumimoji="0" lang="fr-FR" smtClean="0"/>
              <a:t>Cinquième niveau</a:t>
            </a:r>
            <a:endParaRPr kumimoji="0" lang="en-US"/>
          </a:p>
        </p:txBody>
      </p:sp>
      <p:sp>
        <p:nvSpPr>
          <p:cNvPr id="14" name="Espace réservé de la date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9B65B6B6-365B-4C8F-AE89-7683F576E3EB}" type="datetimeFigureOut">
              <a:rPr lang="fr-FR" smtClean="0"/>
              <a:t>05/01/2015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fr-FR"/>
          </a:p>
        </p:txBody>
      </p:sp>
      <p:sp>
        <p:nvSpPr>
          <p:cNvPr id="23" name="Espace réservé du numéro de diapositive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348A33FE-8BFA-4458-B569-C69A813E6B41}" type="slidenum">
              <a:rPr lang="fr-FR" smtClean="0"/>
              <a:t>‹N°›</a:t>
            </a:fld>
            <a:endParaRPr lang="fr-F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2.xml"/><Relationship Id="rId1" Type="http://schemas.openxmlformats.org/officeDocument/2006/relationships/audio" Target="file:///C:\Users\Gabriel\Music\Playlists\Catho%20style.mp3" TargetMode="Externa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z="5400" dirty="0" smtClean="0"/>
              <a:t>Suivez</a:t>
            </a:r>
            <a:r>
              <a:rPr lang="fr-FR" dirty="0" smtClean="0"/>
              <a:t> le guide…</a:t>
            </a:r>
            <a:endParaRPr lang="fr-FR" dirty="0"/>
          </a:p>
        </p:txBody>
      </p:sp>
      <p:pic>
        <p:nvPicPr>
          <p:cNvPr id="4" name="Espace réservé du contenu 3" descr="032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2340032" y="2493760"/>
            <a:ext cx="4463935" cy="3350029"/>
          </a:xfrm>
        </p:spPr>
      </p:pic>
    </p:spTree>
    <p:custDataLst>
      <p:tags r:id="rId1"/>
    </p:custDataLst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dirty="0" smtClean="0"/>
              <a:t>…mais non c’est de l’autre côté !</a:t>
            </a:r>
            <a:endParaRPr lang="fr-FR" dirty="0"/>
          </a:p>
        </p:txBody>
      </p:sp>
      <p:pic>
        <p:nvPicPr>
          <p:cNvPr id="4" name="Espace réservé du contenu 3" descr="035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2857500" y="1882775"/>
            <a:ext cx="3429000" cy="4572000"/>
          </a:xfrm>
        </p:spPr>
      </p:pic>
      <p:pic>
        <p:nvPicPr>
          <p:cNvPr id="5" name="Catho style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1547664" y="2132856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advClick="0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24"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que ce soit à l’endroit…</a:t>
            </a:r>
            <a:endParaRPr lang="fr-FR" dirty="0"/>
          </a:p>
        </p:txBody>
      </p:sp>
      <p:pic>
        <p:nvPicPr>
          <p:cNvPr id="4" name="Espace réservé du contenu 3" descr="00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23307" y="1882775"/>
            <a:ext cx="6097385" cy="4572000"/>
          </a:xfrm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l"/>
            <a:r>
              <a:rPr lang="fr-FR" dirty="0" smtClean="0"/>
              <a:t>ou à l’envers…</a:t>
            </a:r>
            <a:endParaRPr lang="fr-FR" dirty="0"/>
          </a:p>
        </p:txBody>
      </p:sp>
      <p:pic>
        <p:nvPicPr>
          <p:cNvPr id="2050" name="Picture 2" descr="C:\Users\Gabriel\Pictures\Images perso\2014-08-29\004.JPG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1555072" y="2492896"/>
            <a:ext cx="5472608" cy="4104456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à pied…</a:t>
            </a:r>
            <a:endParaRPr lang="fr-FR" dirty="0"/>
          </a:p>
        </p:txBody>
      </p:sp>
      <p:pic>
        <p:nvPicPr>
          <p:cNvPr id="4" name="Espace réservé du contenu 3" descr="08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23307" y="1882775"/>
            <a:ext cx="6097385" cy="4572000"/>
          </a:xfrm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en voiture…</a:t>
            </a:r>
            <a:endParaRPr lang="fr-FR" dirty="0"/>
          </a:p>
        </p:txBody>
      </p:sp>
      <p:pic>
        <p:nvPicPr>
          <p:cNvPr id="4" name="Espace réservé du contenu 3" descr="55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23307" y="1882775"/>
            <a:ext cx="6097385" cy="4572000"/>
          </a:xfrm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à vélo…</a:t>
            </a:r>
            <a:endParaRPr lang="fr-FR" dirty="0"/>
          </a:p>
        </p:txBody>
      </p:sp>
      <p:pic>
        <p:nvPicPr>
          <p:cNvPr id="4" name="Espace réservé du contenu 3" descr="01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857500" y="1882775"/>
            <a:ext cx="3429000" cy="4572000"/>
          </a:xfrm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à cheval…</a:t>
            </a:r>
            <a:endParaRPr lang="fr-FR" dirty="0"/>
          </a:p>
        </p:txBody>
      </p:sp>
      <p:pic>
        <p:nvPicPr>
          <p:cNvPr id="4" name="Espace réservé du contenu 3" descr="43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857500" y="1882775"/>
            <a:ext cx="3429000" cy="4572000"/>
          </a:xfrm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à poney…</a:t>
            </a:r>
            <a:endParaRPr lang="fr-FR" dirty="0"/>
          </a:p>
        </p:txBody>
      </p:sp>
      <p:pic>
        <p:nvPicPr>
          <p:cNvPr id="4" name="Espace réservé du contenu 3" descr="39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23307" y="1882775"/>
            <a:ext cx="6097385" cy="4572000"/>
          </a:xfrm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à dos d’âne…</a:t>
            </a:r>
            <a:endParaRPr lang="fr-FR" dirty="0"/>
          </a:p>
        </p:txBody>
      </p:sp>
      <p:pic>
        <p:nvPicPr>
          <p:cNvPr id="4" name="Espace réservé du contenu 3" descr="09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857500" y="1882775"/>
            <a:ext cx="3429000" cy="4572000"/>
          </a:xfrm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à la nage…</a:t>
            </a:r>
            <a:endParaRPr lang="fr-FR" dirty="0"/>
          </a:p>
        </p:txBody>
      </p:sp>
      <p:pic>
        <p:nvPicPr>
          <p:cNvPr id="4" name="Espace réservé du contenu 3" descr="02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23307" y="1882775"/>
            <a:ext cx="6097385" cy="4572000"/>
          </a:xfrm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en télésiège…</a:t>
            </a:r>
            <a:endParaRPr lang="fr-FR" dirty="0"/>
          </a:p>
        </p:txBody>
      </p:sp>
      <p:pic>
        <p:nvPicPr>
          <p:cNvPr id="4" name="Espace réservé du contenu 3" descr="14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23307" y="1882775"/>
            <a:ext cx="6097385" cy="4572000"/>
          </a:xfrm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par monts…</a:t>
            </a:r>
            <a:endParaRPr lang="fr-FR" dirty="0"/>
          </a:p>
        </p:txBody>
      </p:sp>
      <p:pic>
        <p:nvPicPr>
          <p:cNvPr id="4" name="Espace réservé du contenu 3" descr="07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857500" y="1882775"/>
            <a:ext cx="3429000" cy="4572000"/>
          </a:xfrm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et par v(e)aux…</a:t>
            </a:r>
            <a:endParaRPr lang="fr-FR" dirty="0"/>
          </a:p>
        </p:txBody>
      </p:sp>
      <p:pic>
        <p:nvPicPr>
          <p:cNvPr id="4" name="Espace réservé du contenu 3" descr="37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23307" y="1882775"/>
            <a:ext cx="6097385" cy="4572000"/>
          </a:xfrm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par mer…</a:t>
            </a:r>
            <a:endParaRPr lang="fr-FR" dirty="0"/>
          </a:p>
        </p:txBody>
      </p:sp>
      <p:pic>
        <p:nvPicPr>
          <p:cNvPr id="4" name="Espace réservé du contenu 3" descr="14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979712" y="1628800"/>
            <a:ext cx="5256584" cy="3942438"/>
          </a:xfrm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ou sous terre…</a:t>
            </a:r>
            <a:endParaRPr lang="fr-FR" dirty="0"/>
          </a:p>
        </p:txBody>
      </p:sp>
      <p:pic>
        <p:nvPicPr>
          <p:cNvPr id="4" name="Espace réservé du contenu 3" descr="38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23307" y="1882775"/>
            <a:ext cx="6097385" cy="4572000"/>
          </a:xfrm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épuisé…</a:t>
            </a:r>
            <a:endParaRPr lang="fr-FR" dirty="0"/>
          </a:p>
        </p:txBody>
      </p:sp>
      <p:pic>
        <p:nvPicPr>
          <p:cNvPr id="4" name="Espace réservé du contenu 3" descr="29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857500" y="1882775"/>
            <a:ext cx="3429000" cy="4572000"/>
          </a:xfrm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ou reposé…</a:t>
            </a:r>
            <a:endParaRPr lang="fr-FR" dirty="0"/>
          </a:p>
        </p:txBody>
      </p:sp>
      <p:pic>
        <p:nvPicPr>
          <p:cNvPr id="4" name="Espace réservé du contenu 3" descr="13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857500" y="1882775"/>
            <a:ext cx="3429000" cy="4572000"/>
          </a:xfrm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en famille…</a:t>
            </a:r>
            <a:endParaRPr lang="fr-FR" dirty="0"/>
          </a:p>
        </p:txBody>
      </p:sp>
      <p:pic>
        <p:nvPicPr>
          <p:cNvPr id="4" name="Espace réservé du contenu 3" descr="28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23307" y="1882775"/>
            <a:ext cx="6097385" cy="4572000"/>
          </a:xfrm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tout seul…</a:t>
            </a:r>
            <a:endParaRPr lang="fr-FR" dirty="0"/>
          </a:p>
        </p:txBody>
      </p:sp>
      <p:pic>
        <p:nvPicPr>
          <p:cNvPr id="4" name="Espace réservé du contenu 3" descr="17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23307" y="1882775"/>
            <a:ext cx="6097385" cy="4572000"/>
          </a:xfrm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ou en amoureux…</a:t>
            </a:r>
            <a:endParaRPr lang="fr-FR" dirty="0"/>
          </a:p>
        </p:txBody>
      </p:sp>
      <p:pic>
        <p:nvPicPr>
          <p:cNvPr id="4" name="Espace réservé du contenu 3" descr="26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23307" y="1882775"/>
            <a:ext cx="6097385" cy="4572000"/>
          </a:xfrm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dirty="0" smtClean="0"/>
              <a:t>…</a:t>
            </a:r>
            <a:r>
              <a:rPr lang="fr-FR" dirty="0" smtClean="0"/>
              <a:t>et</a:t>
            </a:r>
            <a:r>
              <a:rPr lang="fr-FR" dirty="0" smtClean="0"/>
              <a:t> </a:t>
            </a:r>
            <a:r>
              <a:rPr lang="fr-FR" dirty="0" smtClean="0"/>
              <a:t>toujours avec le désir du ciel…</a:t>
            </a:r>
            <a:endParaRPr lang="fr-FR" dirty="0"/>
          </a:p>
        </p:txBody>
      </p:sp>
      <p:pic>
        <p:nvPicPr>
          <p:cNvPr id="4" name="Espace réservé du contenu 3" descr="53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857500" y="1882775"/>
            <a:ext cx="3429000" cy="4572000"/>
          </a:xfrm>
        </p:spPr>
      </p:pic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4673674"/>
          </a:xfrm>
        </p:spPr>
        <p:txBody>
          <a:bodyPr>
            <a:normAutofit fontScale="90000"/>
          </a:bodyPr>
          <a:lstStyle/>
          <a:p>
            <a:pPr algn="ctr"/>
            <a:r>
              <a:rPr lang="fr-FR" sz="2700" dirty="0" smtClean="0"/>
              <a:t>on vous souhaite</a:t>
            </a:r>
            <a:r>
              <a:rPr lang="fr-FR" dirty="0" smtClean="0"/>
              <a:t/>
            </a:r>
            <a:br>
              <a:rPr lang="fr-FR" dirty="0" smtClean="0"/>
            </a:br>
            <a:r>
              <a:rPr lang="fr-FR" sz="3600" dirty="0" smtClean="0"/>
              <a:t>une très bonne,</a:t>
            </a:r>
            <a:r>
              <a:rPr lang="fr-FR" dirty="0" smtClean="0"/>
              <a:t/>
            </a:r>
            <a:br>
              <a:rPr lang="fr-FR" dirty="0" smtClean="0"/>
            </a:br>
            <a:r>
              <a:rPr lang="fr-FR" sz="4800" dirty="0" smtClean="0"/>
              <a:t>très sainte</a:t>
            </a:r>
            <a:r>
              <a:rPr lang="fr-FR" dirty="0" smtClean="0"/>
              <a:t/>
            </a:r>
            <a:br>
              <a:rPr lang="fr-FR" dirty="0" smtClean="0"/>
            </a:br>
            <a:r>
              <a:rPr lang="fr-FR" sz="5400" dirty="0" smtClean="0"/>
              <a:t>et</a:t>
            </a:r>
            <a:r>
              <a:rPr lang="fr-FR" dirty="0" smtClean="0"/>
              <a:t/>
            </a:r>
            <a:br>
              <a:rPr lang="fr-FR" dirty="0" smtClean="0"/>
            </a:br>
            <a:r>
              <a:rPr lang="fr-FR" sz="6600" dirty="0" smtClean="0"/>
              <a:t>très heureus</a:t>
            </a:r>
            <a:r>
              <a:rPr lang="fr-FR" sz="6700" dirty="0" smtClean="0"/>
              <a:t>e</a:t>
            </a:r>
            <a:r>
              <a:rPr lang="fr-FR" dirty="0" smtClean="0"/>
              <a:t/>
            </a:r>
            <a:br>
              <a:rPr lang="fr-FR" dirty="0" smtClean="0"/>
            </a:br>
            <a:r>
              <a:rPr lang="fr-FR" sz="8900" dirty="0" smtClean="0"/>
              <a:t>année 2015 !</a:t>
            </a:r>
            <a:endParaRPr lang="fr-FR" dirty="0"/>
          </a:p>
        </p:txBody>
      </p:sp>
    </p:spTree>
  </p:cSld>
  <p:clrMapOvr>
    <a:masterClrMapping/>
  </p:clrMapOvr>
  <p:transition advClick="0" advTm="2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FR" dirty="0" err="1" smtClean="0"/>
              <a:t>z’avez</a:t>
            </a:r>
            <a:r>
              <a:rPr lang="fr-FR" dirty="0" smtClean="0"/>
              <a:t> </a:t>
            </a:r>
            <a:r>
              <a:rPr lang="fr-FR" i="1" dirty="0" smtClean="0"/>
              <a:t>imprimé</a:t>
            </a:r>
            <a:r>
              <a:rPr lang="fr-FR" dirty="0" smtClean="0"/>
              <a:t> ?</a:t>
            </a:r>
            <a:endParaRPr lang="fr-FR" dirty="0"/>
          </a:p>
        </p:txBody>
      </p:sp>
      <p:pic>
        <p:nvPicPr>
          <p:cNvPr id="1026" name="Picture 2" descr="C:\Users\Gabriel\Pictures\Images perso\2014-08-29\324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2857500" y="1882775"/>
            <a:ext cx="3429000" cy="4572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8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erve">
  <a:themeElements>
    <a:clrScheme name="Verve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Verve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18</TotalTime>
  <Words>92</Words>
  <Application>Microsoft Office PowerPoint</Application>
  <PresentationFormat>Affichage à l'écran (4:3)</PresentationFormat>
  <Paragraphs>24</Paragraphs>
  <Slides>24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24</vt:i4>
      </vt:variant>
    </vt:vector>
  </HeadingPairs>
  <TitlesOfParts>
    <vt:vector size="25" baseType="lpstr">
      <vt:lpstr>Verve</vt:lpstr>
      <vt:lpstr>Suivez le guide…</vt:lpstr>
      <vt:lpstr>…mais non c’est de l’autre côté !</vt:lpstr>
      <vt:lpstr>que ce soit à l’endroit…</vt:lpstr>
      <vt:lpstr>ou à l’envers…</vt:lpstr>
      <vt:lpstr>à pied…</vt:lpstr>
      <vt:lpstr>en voiture…</vt:lpstr>
      <vt:lpstr>à vélo…</vt:lpstr>
      <vt:lpstr>à cheval…</vt:lpstr>
      <vt:lpstr>à poney…</vt:lpstr>
      <vt:lpstr>à dos d’âne…</vt:lpstr>
      <vt:lpstr>à la nage…</vt:lpstr>
      <vt:lpstr>en télésiège…</vt:lpstr>
      <vt:lpstr>par monts…</vt:lpstr>
      <vt:lpstr>et par v(e)aux…</vt:lpstr>
      <vt:lpstr>par mer…</vt:lpstr>
      <vt:lpstr>ou sous terre…</vt:lpstr>
      <vt:lpstr>épuisé…</vt:lpstr>
      <vt:lpstr>ou reposé…</vt:lpstr>
      <vt:lpstr>en famille…</vt:lpstr>
      <vt:lpstr>tout seul…</vt:lpstr>
      <vt:lpstr>ou en amoureux…</vt:lpstr>
      <vt:lpstr>…et toujours avec le désir du ciel…</vt:lpstr>
      <vt:lpstr>on vous souhaite une très bonne, très sainte et très heureuse année 2015 !</vt:lpstr>
      <vt:lpstr>z’avez imprimé ?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Suivez le guide…</dc:title>
  <dc:creator>Gabriel</dc:creator>
  <cp:lastModifiedBy>Gabriel</cp:lastModifiedBy>
  <cp:revision>4</cp:revision>
  <dcterms:created xsi:type="dcterms:W3CDTF">2015-01-05T19:21:06Z</dcterms:created>
  <dcterms:modified xsi:type="dcterms:W3CDTF">2015-01-05T19:39:59Z</dcterms:modified>
</cp:coreProperties>
</file>