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  <p:sldMasterId id="2147483686" r:id="rId3"/>
    <p:sldMasterId id="2147483753" r:id="rId4"/>
  </p:sldMasterIdLst>
  <p:notesMasterIdLst>
    <p:notesMasterId r:id="rId16"/>
  </p:notesMasterIdLst>
  <p:sldIdLst>
    <p:sldId id="561" r:id="rId5"/>
    <p:sldId id="554" r:id="rId6"/>
    <p:sldId id="562" r:id="rId7"/>
    <p:sldId id="535" r:id="rId8"/>
    <p:sldId id="529" r:id="rId9"/>
    <p:sldId id="530" r:id="rId10"/>
    <p:sldId id="542" r:id="rId11"/>
    <p:sldId id="560" r:id="rId12"/>
    <p:sldId id="545" r:id="rId13"/>
    <p:sldId id="557" r:id="rId14"/>
    <p:sldId id="555" r:id="rId1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05" autoAdjust="0"/>
  </p:normalViewPr>
  <p:slideViewPr>
    <p:cSldViewPr>
      <p:cViewPr>
        <p:scale>
          <a:sx n="50" d="100"/>
          <a:sy n="50" d="100"/>
        </p:scale>
        <p:origin x="-124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1CB405-AF28-4B29-BE4E-060293D4299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63742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C5AA70E-BF41-45BA-9A02-1A542EC06BCC}" type="slidenum">
              <a:rPr lang="it-IT" altLang="it-IT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2</a:t>
            </a:fld>
            <a:endParaRPr lang="it-IT" altLang="it-IT" smtClean="0">
              <a:solidFill>
                <a:srgbClr val="000000"/>
              </a:solidFill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64739-B773-4CA9-A9B8-A2159EFADD4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549351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B0755-6098-4183-89E8-716F0B6389A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6477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E78DE-2B81-40DC-B935-3BEA9D562E5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37998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ABCA7-FDB2-48AE-8814-03BAFCDFDD6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474438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8023B-34D4-4322-AC8E-A0DE81409E4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591740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45860-0743-412C-89C8-6A77D45D705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053478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6FF1C-332A-4C1E-AD59-3AA5B3353EF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820991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73141-09F9-4601-8B59-CEFFA883811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064203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8590F-BBF3-4688-93A1-A053C057765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462096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7D8C5-616B-42AB-BF92-26E725559F8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436856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017F1-9ACE-4806-8D1A-99313F67D91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37522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C0003-1800-4AE8-9BA8-5A7558E150F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922223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C68BC-8087-4B1F-AACA-FF253604FE1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66156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0B1B3-7EC7-49BD-B948-2C0ABE5FD6E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1099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27FCE-9D55-42DB-95AA-6B2E4EA8EE8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05693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A2E01-0AA0-43F0-AD7E-540E54D17BA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1678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56E92-902F-4965-B700-FDB79A25F83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846839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4BE3C-8C14-42B0-AC49-2A5276A605A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77071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C18B9-E214-4BEC-8D07-5D1B655312F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74530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29AB4-8FB0-46C6-B77E-678074DFE59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01487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ED7DB-9CA8-448D-B7F4-09FE6571AF1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614639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60964-0681-4172-802B-9A0724263C1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718262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9FD09-D841-43E7-BE09-2EE99AD092B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87328383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94C9F-1FBF-4AC0-82BE-A25EA00D598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52510048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82C77-C37D-463A-9BA4-4CDB7A6C750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54346415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8A999-ABF6-4AFB-A743-0E07572D42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93791415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75E4C-082E-4749-BF45-5AB41DD0BF6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8182776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2F1D9-1D0C-4696-BE1B-6BC5DB84D84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1373523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CA068-8BEF-404C-9F1A-67153AD0661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76451498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81F9C-7AF6-454C-A73C-05C1BCF1587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04434872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69C7C-54FB-4D92-B4E1-11BDA4F753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147219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55722-2E0F-4C74-87CA-F9522180B39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10088191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F597D-5ED7-4511-A263-1460021A56E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84815424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5AA3B-3E9E-4A1F-ACA6-D0F1954124B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57853"/>
      </p:ext>
    </p:extLst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0D4D4-3410-46D0-93F6-9F415A5651E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417637"/>
      </p:ext>
    </p:extLst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30F39-A143-4A2E-B605-6238F916D0A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360616"/>
      </p:ext>
    </p:extLst>
  </p:cSld>
  <p:clrMapOvr>
    <a:masterClrMapping/>
  </p:clrMapOvr>
  <p:transition spd="slow"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E0B75-EC42-4724-AE89-F5AC846DB20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786402"/>
      </p:ext>
    </p:extLst>
  </p:cSld>
  <p:clrMapOvr>
    <a:masterClrMapping/>
  </p:clrMapOvr>
  <p:transition spd="slow"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35F7D-4622-4250-A841-4E9D689E3F5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56198"/>
      </p:ext>
    </p:extLst>
  </p:cSld>
  <p:clrMapOvr>
    <a:masterClrMapping/>
  </p:clrMapOvr>
  <p:transition spd="slow" advClick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55C79-2A12-45CC-9669-93337A75E78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404851"/>
      </p:ext>
    </p:extLst>
  </p:cSld>
  <p:clrMapOvr>
    <a:masterClrMapping/>
  </p:clrMapOvr>
  <p:transition spd="slow" advClick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C5D3D-000A-466A-955F-79411D654BB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229330"/>
      </p:ext>
    </p:extLst>
  </p:cSld>
  <p:clrMapOvr>
    <a:masterClrMapping/>
  </p:clrMapOvr>
  <p:transition spd="slow" advClick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2614E-DD58-4924-A984-63F476075DF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205700"/>
      </p:ext>
    </p:extLst>
  </p:cSld>
  <p:clrMapOvr>
    <a:masterClrMapping/>
  </p:clrMapOvr>
  <p:transition spd="slow"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B6E2D-A034-4A4C-A69C-94C9C92F8B6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893157"/>
      </p:ext>
    </p:extLst>
  </p:cSld>
  <p:clrMapOvr>
    <a:masterClrMapping/>
  </p:clrMapOvr>
  <p:transition spd="slow"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96FF1-33EC-4834-B075-C18A002B3A1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31354"/>
      </p:ext>
    </p:extLst>
  </p:cSld>
  <p:clrMapOvr>
    <a:masterClrMapping/>
  </p:clrMapOvr>
  <p:transition spd="slow"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A0533-A229-4FAF-B7EE-CE9F78460DD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757233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D78D308-BCDD-4684-A9A9-B5137B1AEE4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DA5CD2A-3071-4560-93EA-35B9E9538A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99"/>
            </a:gs>
            <a:gs pos="100000">
              <a:srgbClr val="0F1B4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fld id="{AB4F3F66-A40F-4FC5-93D0-8087C853CA2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6" r:id="rId1"/>
    <p:sldLayoutId id="2147483997" r:id="rId2"/>
    <p:sldLayoutId id="2147483998" r:id="rId3"/>
    <p:sldLayoutId id="2147483999" r:id="rId4"/>
    <p:sldLayoutId id="2147484000" r:id="rId5"/>
    <p:sldLayoutId id="2147484001" r:id="rId6"/>
    <p:sldLayoutId id="2147484002" r:id="rId7"/>
    <p:sldLayoutId id="2147484003" r:id="rId8"/>
    <p:sldLayoutId id="2147484004" r:id="rId9"/>
    <p:sldLayoutId id="2147484005" r:id="rId10"/>
    <p:sldLayoutId id="2147484006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409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C523EA0-3568-4A9B-A75E-CF2BC2AADF2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07" r:id="rId1"/>
    <p:sldLayoutId id="2147484008" r:id="rId2"/>
    <p:sldLayoutId id="2147484009" r:id="rId3"/>
    <p:sldLayoutId id="2147484010" r:id="rId4"/>
    <p:sldLayoutId id="2147484011" r:id="rId5"/>
    <p:sldLayoutId id="2147484012" r:id="rId6"/>
    <p:sldLayoutId id="2147484013" r:id="rId7"/>
    <p:sldLayoutId id="2147484014" r:id="rId8"/>
    <p:sldLayoutId id="2147484015" r:id="rId9"/>
    <p:sldLayoutId id="2147484016" r:id="rId10"/>
    <p:sldLayoutId id="2147484017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pitchFamily="34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1.gif"/><Relationship Id="rId5" Type="http://schemas.openxmlformats.org/officeDocument/2006/relationships/image" Target="../media/image5.gif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image" Target="../media/image5.gif"/><Relationship Id="rId3" Type="http://schemas.openxmlformats.org/officeDocument/2006/relationships/image" Target="../media/image11.jpeg"/><Relationship Id="rId7" Type="http://schemas.openxmlformats.org/officeDocument/2006/relationships/image" Target="../media/image26.gif"/><Relationship Id="rId12" Type="http://schemas.openxmlformats.org/officeDocument/2006/relationships/image" Target="../media/image3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gif"/><Relationship Id="rId11" Type="http://schemas.openxmlformats.org/officeDocument/2006/relationships/image" Target="../media/image30.png"/><Relationship Id="rId5" Type="http://schemas.openxmlformats.org/officeDocument/2006/relationships/image" Target="../media/image24.gif"/><Relationship Id="rId10" Type="http://schemas.openxmlformats.org/officeDocument/2006/relationships/image" Target="../media/image29.gif"/><Relationship Id="rId4" Type="http://schemas.openxmlformats.org/officeDocument/2006/relationships/image" Target="../media/image23.gif"/><Relationship Id="rId9" Type="http://schemas.openxmlformats.org/officeDocument/2006/relationships/image" Target="../media/image28.gif"/><Relationship Id="rId1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7" descr="8a6fccd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700213"/>
            <a:ext cx="4305300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18" descr="ab9b7fb0-25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23812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19" descr="ab9b7fb0-25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0"/>
            <a:ext cx="23812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755650" y="6165850"/>
            <a:ext cx="4176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it-IT" altLang="it-IT" sz="2800">
                <a:solidFill>
                  <a:srgbClr val="FF0000"/>
                </a:solidFill>
                <a:latin typeface="Monotype Corsiva" pitchFamily="66" charset="0"/>
              </a:rPr>
              <a:t>Avancement automatique</a:t>
            </a:r>
          </a:p>
        </p:txBody>
      </p:sp>
      <p:sp>
        <p:nvSpPr>
          <p:cNvPr id="7" name="WordArt 13" descr="slide0057_image390"/>
          <p:cNvSpPr>
            <a:spLocks noChangeArrowheads="1" noChangeShapeType="1" noTextEdit="1"/>
          </p:cNvSpPr>
          <p:nvPr/>
        </p:nvSpPr>
        <p:spPr bwMode="auto">
          <a:xfrm>
            <a:off x="1692275" y="692150"/>
            <a:ext cx="6337300" cy="4824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6600" b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Old English Text MT"/>
              </a:rPr>
              <a:t>Bonne Année 2015</a:t>
            </a:r>
          </a:p>
          <a:p>
            <a:pPr algn="ctr"/>
            <a:endParaRPr lang="fr-FR" sz="6600" b="1" kern="1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FF0000"/>
              </a:solidFill>
              <a:latin typeface="Old English Text MT"/>
            </a:endParaRPr>
          </a:p>
          <a:p>
            <a:pPr algn="ctr"/>
            <a:endParaRPr lang="fr-FR" sz="6600" b="1" kern="1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FF0000"/>
              </a:solidFill>
              <a:latin typeface="Old English Text MT"/>
            </a:endParaRPr>
          </a:p>
          <a:p>
            <a:pPr algn="ctr"/>
            <a:r>
              <a:rPr lang="fr-FR" sz="6600" b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Old English Text MT"/>
              </a:rPr>
              <a:t>   à                                    tout le</a:t>
            </a:r>
          </a:p>
          <a:p>
            <a:pPr algn="ctr"/>
            <a:r>
              <a:rPr lang="fr-FR" sz="6600" b="1" kern="1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Old English Text MT"/>
              </a:rPr>
              <a:t>Monde</a:t>
            </a:r>
            <a:endParaRPr lang="it-IT" sz="6600" b="1" kern="1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FF0000"/>
              </a:solidFill>
              <a:latin typeface="Old English Text MT"/>
            </a:endParaRPr>
          </a:p>
        </p:txBody>
      </p:sp>
      <p:pic>
        <p:nvPicPr>
          <p:cNvPr id="16391" name="Picture 21" descr="87551ad3-3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508500"/>
            <a:ext cx="24987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2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16395" name="Picture 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6" name="Picture 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7" name="Picture 9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8" name="Picture 9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9" name="Picture 9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0" name="Picture 9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9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2" name="Picture 9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Picture 10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Picture 10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5" name="Picture 10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6" name="Picture 10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7" name="Picture 10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8" name="Picture 10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9" name="Picture 10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0" name="Picture 10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1" name="Picture 10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2" name="Picture 10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3" name="Picture 11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4" name="Picture 11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5" name="Picture 11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6" name="Picture 11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7" name="Picture 11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8" name="Picture 11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9" name="Picture 11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0" name="Picture 11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1" name="Picture 11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2" name="Picture 11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3" name="Picture 12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4" name="Picture 12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5" name="Picture 12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6" name="Picture 12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7" name="Picture 12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8" name="Picture 12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29" name="Picture 12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0" name="Picture 12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1" name="Picture 12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2" name="Picture 12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3" name="Picture 13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4" name="Picture 13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5" name="Picture 13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6" name="Picture 13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7" name="Picture 13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8" name="Picture 13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39" name="Picture 13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0" name="Picture 13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1" name="Picture 13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2" name="Picture 13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3" name="Picture 14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4" name="Picture 14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5" name="Picture 14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6" name="Picture 14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7" name="Picture 14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8" name="Picture 14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49" name="Picture 14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0" name="Picture 14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1" name="Picture 14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2" name="Picture 14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3" name="Picture 15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4" name="Picture 15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5" name="Picture 15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6" name="Picture 15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7" name="Picture 15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8" name="Picture 15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59" name="Picture 15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0" name="Picture 15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1" name="Picture 15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2" name="Picture 15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3" name="Picture 16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4" name="Picture 16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5" name="Picture 16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6" name="Picture 16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7" name="Picture 16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8" name="Picture 16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69" name="Picture 16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0" name="Picture 16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1" name="Picture 16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2" name="Picture 16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3" name="Picture 17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4" name="Picture 17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5" name="Picture 17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6" name="Picture 17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7" name="Picture 17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8" name="Picture 17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79" name="Picture 17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0" name="Picture 17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1" name="Picture 17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2" name="Picture 17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3" name="Picture 18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4" name="Picture 18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5" name="Picture 18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6" name="Picture 18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7" name="Picture 18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8" name="Picture 18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89" name="Picture 18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90" name="Picture 18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91" name="Picture 18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92" name="Picture 18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93" name="Picture 19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94" name="Picture 19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95" name="Picture 1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96" name="Picture 1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2" name="Picture 4"/>
          <p:cNvPicPr>
            <a:picLocks noChangeAspect="1" noChangeArrowheads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69290" y="1097467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3" name="Picture 4"/>
          <p:cNvPicPr>
            <a:picLocks noChangeAspect="1" noChangeArrowheads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550011" y="789468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Click="0" advTm="8000">
    <p:sndAc>
      <p:stSnd loop="1">
        <p:snd r:embed="rId2" name="Auld Lang Syne (Valzer delle candele) - G. Kenn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1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11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 descr="PC063582-lcs-nero"/>
          <p:cNvSpPr>
            <a:spLocks noChangeArrowheads="1"/>
          </p:cNvSpPr>
          <p:nvPr/>
        </p:nvSpPr>
        <p:spPr bwMode="auto">
          <a:xfrm>
            <a:off x="2051050" y="1484313"/>
            <a:ext cx="5184775" cy="395922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50800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solidFill>
                <a:srgbClr val="000000"/>
              </a:solidFill>
            </a:endParaRPr>
          </a:p>
        </p:txBody>
      </p:sp>
      <p:sp>
        <p:nvSpPr>
          <p:cNvPr id="20483" name="AutoShape 3" descr="PC063582-lcs-nero-600canv2"/>
          <p:cNvSpPr>
            <a:spLocks noChangeArrowheads="1"/>
          </p:cNvSpPr>
          <p:nvPr/>
        </p:nvSpPr>
        <p:spPr bwMode="auto">
          <a:xfrm rot="-142974">
            <a:off x="1116013" y="2274888"/>
            <a:ext cx="1511300" cy="2520950"/>
          </a:xfrm>
          <a:prstGeom prst="moon">
            <a:avLst>
              <a:gd name="adj" fmla="val 60718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540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solidFill>
                <a:srgbClr val="000000"/>
              </a:solidFill>
            </a:endParaRPr>
          </a:p>
        </p:txBody>
      </p:sp>
      <p:sp>
        <p:nvSpPr>
          <p:cNvPr id="20484" name="AutoShape 4" descr="PC063582-lcs-nero-600canv2"/>
          <p:cNvSpPr>
            <a:spLocks noChangeArrowheads="1"/>
          </p:cNvSpPr>
          <p:nvPr/>
        </p:nvSpPr>
        <p:spPr bwMode="auto">
          <a:xfrm rot="21306198" flipH="1">
            <a:off x="6732588" y="2203450"/>
            <a:ext cx="1438275" cy="2225675"/>
          </a:xfrm>
          <a:prstGeom prst="moon">
            <a:avLst>
              <a:gd name="adj" fmla="val 63528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540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solidFill>
                <a:srgbClr val="000000"/>
              </a:solidFill>
            </a:endParaRPr>
          </a:p>
        </p:txBody>
      </p:sp>
      <p:sp>
        <p:nvSpPr>
          <p:cNvPr id="20485" name="AutoShape 5" descr="PC063582-lcs-nero-600canvas"/>
          <p:cNvSpPr>
            <a:spLocks noChangeArrowheads="1"/>
          </p:cNvSpPr>
          <p:nvPr/>
        </p:nvSpPr>
        <p:spPr bwMode="auto">
          <a:xfrm rot="-5602437">
            <a:off x="3921919" y="3429794"/>
            <a:ext cx="1798638" cy="4248150"/>
          </a:xfrm>
          <a:prstGeom prst="moon">
            <a:avLst>
              <a:gd name="adj" fmla="val 55384"/>
            </a:avLst>
          </a:prstGeom>
          <a:blipFill dpi="0" rotWithShape="1">
            <a:blip r:embed="rId5"/>
            <a:srcRect/>
            <a:stretch>
              <a:fillRect/>
            </a:stretch>
          </a:blipFill>
          <a:ln w="2540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solidFill>
                <a:srgbClr val="000000"/>
              </a:solidFill>
            </a:endParaRPr>
          </a:p>
        </p:txBody>
      </p:sp>
      <p:sp>
        <p:nvSpPr>
          <p:cNvPr id="20486" name="AutoShape 6" descr="PC063582-lcs-nero-600canv2"/>
          <p:cNvSpPr>
            <a:spLocks noChangeArrowheads="1"/>
          </p:cNvSpPr>
          <p:nvPr/>
        </p:nvSpPr>
        <p:spPr bwMode="auto">
          <a:xfrm rot="5400000">
            <a:off x="3679032" y="-789782"/>
            <a:ext cx="1930400" cy="4176713"/>
          </a:xfrm>
          <a:prstGeom prst="moon">
            <a:avLst>
              <a:gd name="adj" fmla="val 59042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540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solidFill>
                <a:srgbClr val="000000"/>
              </a:solidFill>
            </a:endParaRPr>
          </a:p>
        </p:txBody>
      </p:sp>
      <p:pic>
        <p:nvPicPr>
          <p:cNvPr id="17415" name="Image 41" descr="noel124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3786187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slide0002_image02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905000" y="2093913"/>
            <a:ext cx="428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Image 41" descr="noel124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6381750"/>
            <a:ext cx="378618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0" descr="slide0002_image02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762750" y="4181475"/>
            <a:ext cx="428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5" name="WordArt 15" descr="gold3"/>
          <p:cNvSpPr>
            <a:spLocks noChangeArrowheads="1" noChangeShapeType="1" noTextEdit="1"/>
          </p:cNvSpPr>
          <p:nvPr/>
        </p:nvSpPr>
        <p:spPr bwMode="auto">
          <a:xfrm>
            <a:off x="1979613" y="404813"/>
            <a:ext cx="5184775" cy="15128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tile tx="0" ty="0" sx="100000" sy="100000" flip="none" algn="tl"/>
                </a:blipFill>
                <a:latin typeface="Monotype Corsiva"/>
              </a:rPr>
              <a:t>Felice Anno Nuovo!</a:t>
            </a:r>
          </a:p>
        </p:txBody>
      </p:sp>
      <p:grpSp>
        <p:nvGrpSpPr>
          <p:cNvPr id="17420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17421" name="Picture 9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2" name="Picture 9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3" name="Picture 9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4" name="Picture 9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5" name="Picture 9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6" name="Picture 9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7" name="Picture 9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8" name="Picture 9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9" name="Picture 10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0" name="Picture 10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1" name="Picture 10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2" name="Picture 10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3" name="Picture 10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4" name="Picture 10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5" name="Picture 10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6" name="Picture 10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7" name="Picture 10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8" name="Picture 10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9" name="Picture 11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0" name="Picture 11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1" name="Picture 11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2" name="Picture 11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3" name="Picture 11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4" name="Picture 11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5" name="Picture 11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6" name="Picture 11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7" name="Picture 11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8" name="Picture 11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49" name="Picture 12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0" name="Picture 12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1" name="Picture 12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2" name="Picture 12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3" name="Picture 12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4" name="Picture 12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5" name="Picture 12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6" name="Picture 12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7" name="Picture 12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8" name="Picture 12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9" name="Picture 13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0" name="Picture 13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1" name="Picture 13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2" name="Picture 13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3" name="Picture 13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4" name="Picture 13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5" name="Picture 13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6" name="Picture 13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7" name="Picture 13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8" name="Picture 13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69" name="Picture 14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0" name="Picture 14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1" name="Picture 14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2" name="Picture 14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3" name="Picture 14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4" name="Picture 14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5" name="Picture 14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6" name="Picture 14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7" name="Picture 14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8" name="Picture 14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79" name="Picture 15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0" name="Picture 15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1" name="Picture 15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2" name="Picture 15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3" name="Picture 15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4" name="Picture 15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5" name="Picture 15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6" name="Picture 15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7" name="Picture 15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8" name="Picture 15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89" name="Picture 16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0" name="Picture 16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1" name="Picture 16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2" name="Picture 16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3" name="Picture 16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4" name="Picture 16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5" name="Picture 16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6" name="Picture 16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7" name="Picture 16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8" name="Picture 16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99" name="Picture 17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0" name="Picture 17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1" name="Picture 17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2" name="Picture 17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3" name="Picture 17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4" name="Picture 17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5" name="Picture 17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6" name="Picture 17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7" name="Picture 17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8" name="Picture 17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09" name="Picture 18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0" name="Picture 18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1" name="Picture 18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2" name="Picture 18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3" name="Picture 18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4" name="Picture 18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5" name="Picture 18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6" name="Picture 18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7" name="Picture 18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8" name="Picture 18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19" name="Picture 19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20" name="Picture 19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21" name="Picture 19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22" name="Picture 19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20484" grpId="0" animBg="1"/>
      <p:bldP spid="20485" grpId="0" animBg="1"/>
      <p:bldP spid="20486" grpId="0" animBg="1"/>
      <p:bldP spid="204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ARLA  a T0SHIBA\0  - CATEGORIA pps\CAPODANNO pps\425-Bonne année MONDO\ann_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63824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rdArt 10" descr="gold3"/>
          <p:cNvSpPr>
            <a:spLocks noChangeArrowheads="1" noChangeShapeType="1" noTextEdit="1"/>
          </p:cNvSpPr>
          <p:nvPr/>
        </p:nvSpPr>
        <p:spPr bwMode="auto">
          <a:xfrm>
            <a:off x="323850" y="2243138"/>
            <a:ext cx="5543550" cy="16176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0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Bonne </a:t>
            </a:r>
            <a:r>
              <a:rPr lang="it-IT" sz="4000" b="1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Année</a:t>
            </a:r>
            <a:r>
              <a:rPr lang="it-IT" sz="40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!</a:t>
            </a:r>
          </a:p>
        </p:txBody>
      </p:sp>
      <p:grpSp>
        <p:nvGrpSpPr>
          <p:cNvPr id="4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5" name="Picture 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9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9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9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9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9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0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0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10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0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0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0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0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0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0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0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1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1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1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1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1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1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1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1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1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1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2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2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2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2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2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2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2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2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2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2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3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3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3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3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3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3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3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3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3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3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4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4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4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4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4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4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4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4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4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4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5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5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5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5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5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5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5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5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5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5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6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6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6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6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6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6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6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6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6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6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7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7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7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7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7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7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7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7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7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7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8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8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8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8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8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8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8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8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8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8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9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9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7380048"/>
      </p:ext>
    </p:extLst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CARLA  a T0SHIBA\- 0 GIF  cartelle  solo SAMSUNG 31-1-2013\CAPODANNO - 2011-2014 gruppi\2014 da SAMSUNG\a6d1fe1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9" descr="gold3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5905500" cy="19431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Kellemes Karàcsonyi Ünnepeket!</a:t>
            </a:r>
          </a:p>
        </p:txBody>
      </p:sp>
      <p:grpSp>
        <p:nvGrpSpPr>
          <p:cNvPr id="19460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19461" name="Picture 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2" name="Picture 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3" name="Picture 9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4" name="Picture 9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5" name="Picture 9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6" name="Picture 9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7" name="Picture 9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8" name="Picture 9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9" name="Picture 10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0" name="Picture 10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1" name="Picture 10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2" name="Picture 10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3" name="Picture 10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4" name="Picture 10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5" name="Picture 10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6" name="Picture 10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7" name="Picture 10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8" name="Picture 10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9" name="Picture 11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0" name="Picture 11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1" name="Picture 11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2" name="Picture 11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3" name="Picture 11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4" name="Picture 11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5" name="Picture 11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6" name="Picture 11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7" name="Picture 11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8" name="Picture 11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9" name="Picture 12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0" name="Picture 12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1" name="Picture 12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2" name="Picture 12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3" name="Picture 12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4" name="Picture 12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5" name="Picture 12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6" name="Picture 12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7" name="Picture 12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8" name="Picture 12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99" name="Picture 13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0" name="Picture 13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1" name="Picture 13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2" name="Picture 13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3" name="Picture 13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4" name="Picture 13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5" name="Picture 13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6" name="Picture 13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7" name="Picture 13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8" name="Picture 13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9" name="Picture 14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0" name="Picture 14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1" name="Picture 14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2" name="Picture 14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3" name="Picture 14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4" name="Picture 14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5" name="Picture 14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6" name="Picture 14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7" name="Picture 14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8" name="Picture 14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19" name="Picture 15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0" name="Picture 15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1" name="Picture 15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2" name="Picture 15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3" name="Picture 15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4" name="Picture 15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5" name="Picture 15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6" name="Picture 15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7" name="Picture 15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8" name="Picture 15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29" name="Picture 16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0" name="Picture 16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1" name="Picture 16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2" name="Picture 16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3" name="Picture 16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4" name="Picture 16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5" name="Picture 16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6" name="Picture 16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7" name="Picture 16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8" name="Picture 16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39" name="Picture 17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0" name="Picture 17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1" name="Picture 17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2" name="Picture 17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3" name="Picture 17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4" name="Picture 17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5" name="Picture 17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6" name="Picture 17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7" name="Picture 17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8" name="Picture 17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49" name="Picture 18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0" name="Picture 18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1" name="Picture 18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2" name="Picture 18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3" name="Picture 18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4" name="Picture 18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5" name="Picture 18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6" name="Picture 18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7" name="Picture 18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8" name="Picture 18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59" name="Picture 19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60" name="Picture 19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61" name="Picture 1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62" name="Picture 1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CARLA  a T0SHIBA\- 0 GIF  cartelle  solo SAMSUNG 31-1-2013\CAPODANNO - 2011-2014 gruppi\2014 da SAMSUNG\6708f0c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12" descr="gold3"/>
          <p:cNvSpPr>
            <a:spLocks noChangeArrowheads="1" noChangeShapeType="1" noTextEdit="1"/>
          </p:cNvSpPr>
          <p:nvPr/>
        </p:nvSpPr>
        <p:spPr bwMode="auto">
          <a:xfrm>
            <a:off x="1187450" y="260350"/>
            <a:ext cx="6769100" cy="20494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Gelukkig Nieuwjaar!</a:t>
            </a:r>
          </a:p>
        </p:txBody>
      </p:sp>
      <p:grpSp>
        <p:nvGrpSpPr>
          <p:cNvPr id="20484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20485" name="Picture 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6" name="Picture 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7" name="Picture 9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8" name="Picture 9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9" name="Picture 9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Picture 9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1" name="Picture 9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2" name="Picture 9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3" name="Picture 10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4" name="Picture 10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5" name="Picture 10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6" name="Picture 10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7" name="Picture 10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8" name="Picture 10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9" name="Picture 10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0" name="Picture 10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1" name="Picture 10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2" name="Picture 10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3" name="Picture 11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11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5" name="Picture 11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6" name="Picture 11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7" name="Picture 11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8" name="Picture 11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9" name="Picture 11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0" name="Picture 11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1" name="Picture 11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2" name="Picture 11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3" name="Picture 12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4" name="Picture 12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5" name="Picture 12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6" name="Picture 12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7" name="Picture 12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8" name="Picture 12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9" name="Picture 12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0" name="Picture 12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1" name="Picture 12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2" name="Picture 12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3" name="Picture 13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4" name="Picture 13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5" name="Picture 13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6" name="Picture 13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7" name="Picture 13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8" name="Picture 13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9" name="Picture 13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0" name="Picture 13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1" name="Picture 13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2" name="Picture 13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3" name="Picture 14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4" name="Picture 14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5" name="Picture 14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6" name="Picture 14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7" name="Picture 14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8" name="Picture 14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9" name="Picture 14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0" name="Picture 14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1" name="Picture 14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2" name="Picture 14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3" name="Picture 15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4" name="Picture 15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5" name="Picture 15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6" name="Picture 15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7" name="Picture 15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8" name="Picture 15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49" name="Picture 15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0" name="Picture 15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1" name="Picture 15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2" name="Picture 15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3" name="Picture 16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4" name="Picture 16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5" name="Picture 16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6" name="Picture 16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7" name="Picture 16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8" name="Picture 16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9" name="Picture 16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0" name="Picture 16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1" name="Picture 16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2" name="Picture 16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3" name="Picture 17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4" name="Picture 17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5" name="Picture 17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6" name="Picture 17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7" name="Picture 17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8" name="Picture 17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9" name="Picture 17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0" name="Picture 17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1" name="Picture 17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2" name="Picture 17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3" name="Picture 18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4" name="Picture 18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5" name="Picture 18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6" name="Picture 18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7" name="Picture 18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8" name="Picture 18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79" name="Picture 18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0" name="Picture 18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1" name="Picture 18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2" name="Picture 18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3" name="Picture 19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4" name="Picture 19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5" name="Picture 1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6" name="Picture 1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CARLA  a T0SHIBA\- 0 GIF  cartelle  solo SAMSUNG 31-1-2013\CAPODANNO - 2011-2014 gruppi\2014 da SAMSUNG\1751fc2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-20638"/>
            <a:ext cx="927735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WordArt 10" descr="gold3"/>
          <p:cNvSpPr>
            <a:spLocks noChangeArrowheads="1" noChangeShapeType="1" noTextEdit="1"/>
          </p:cNvSpPr>
          <p:nvPr/>
        </p:nvSpPr>
        <p:spPr bwMode="auto">
          <a:xfrm>
            <a:off x="1476375" y="836613"/>
            <a:ext cx="5637213" cy="14398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Próspero Año Nuevo!</a:t>
            </a:r>
          </a:p>
        </p:txBody>
      </p:sp>
      <p:grpSp>
        <p:nvGrpSpPr>
          <p:cNvPr id="21508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21509" name="Picture 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0" name="Picture 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1" name="Picture 9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2" name="Picture 9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3" name="Picture 9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4" name="Picture 9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5" name="Picture 9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6" name="Picture 9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7" name="Picture 10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8" name="Picture 10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9" name="Picture 10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0" name="Picture 10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1" name="Picture 10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2" name="Picture 10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3" name="Picture 10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4" name="Picture 10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5" name="Picture 10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6" name="Picture 10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7" name="Picture 11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8" name="Picture 11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9" name="Picture 11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0" name="Picture 11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1" name="Picture 11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2" name="Picture 11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3" name="Picture 11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4" name="Picture 11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5" name="Picture 11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6" name="Picture 11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7" name="Picture 12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8" name="Picture 12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9" name="Picture 12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0" name="Picture 12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1" name="Picture 12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2" name="Picture 12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3" name="Picture 12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4" name="Picture 12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5" name="Picture 12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6" name="Picture 12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7" name="Picture 13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8" name="Picture 13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9" name="Picture 13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0" name="Picture 13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1" name="Picture 13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2" name="Picture 13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3" name="Picture 13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4" name="Picture 13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5" name="Picture 13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6" name="Picture 13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7" name="Picture 14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8" name="Picture 14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59" name="Picture 14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0" name="Picture 14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1" name="Picture 14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2" name="Picture 14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3" name="Picture 14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4" name="Picture 14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5" name="Picture 14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6" name="Picture 14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7" name="Picture 15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8" name="Picture 15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9" name="Picture 15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0" name="Picture 15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1" name="Picture 15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2" name="Picture 15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3" name="Picture 15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4" name="Picture 15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5" name="Picture 15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6" name="Picture 15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7" name="Picture 16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8" name="Picture 16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79" name="Picture 16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0" name="Picture 16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1" name="Picture 16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2" name="Picture 16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3" name="Picture 16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4" name="Picture 16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5" name="Picture 16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6" name="Picture 16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7" name="Picture 17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8" name="Picture 17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89" name="Picture 17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0" name="Picture 17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1" name="Picture 17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2" name="Picture 17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3" name="Picture 17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4" name="Picture 17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5" name="Picture 17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6" name="Picture 17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7" name="Picture 18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8" name="Picture 18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99" name="Picture 18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0" name="Picture 18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1" name="Picture 18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2" name="Picture 18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3" name="Picture 18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4" name="Picture 18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5" name="Picture 18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6" name="Picture 18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7" name="Picture 19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8" name="Picture 19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09" name="Picture 1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10" name="Picture 1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CARLA Carla Acer 16-3-2014\- 0A New Pc-ACER 2 febbraio 2013\- 00 1 GIUGNO\- GIF  AGOSTO\- ARRIVAL + GIF 21 Giugno\GIF 16 marzo\80721812_defne1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70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13" descr="gold3"/>
          <p:cNvSpPr>
            <a:spLocks noChangeArrowheads="1" noChangeShapeType="1" noTextEdit="1"/>
          </p:cNvSpPr>
          <p:nvPr/>
        </p:nvSpPr>
        <p:spPr bwMode="auto">
          <a:xfrm>
            <a:off x="3563938" y="515938"/>
            <a:ext cx="4572000" cy="20177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Gutes Neues Jahr!</a:t>
            </a:r>
          </a:p>
        </p:txBody>
      </p:sp>
      <p:grpSp>
        <p:nvGrpSpPr>
          <p:cNvPr id="22532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22533" name="Picture 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4" name="Picture 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5" name="Picture 9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6" name="Picture 9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7" name="Picture 9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8" name="Picture 9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9" name="Picture 9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0" name="Picture 9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1" name="Picture 10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2" name="Picture 10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3" name="Picture 10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4" name="Picture 10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5" name="Picture 10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6" name="Picture 10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7" name="Picture 10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8" name="Picture 10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9" name="Picture 10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0" name="Picture 10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1" name="Picture 11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2" name="Picture 11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3" name="Picture 11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4" name="Picture 11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5" name="Picture 11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6" name="Picture 11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7" name="Picture 11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8" name="Picture 11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59" name="Picture 11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0" name="Picture 11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1" name="Picture 12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2" name="Picture 12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3" name="Picture 12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4" name="Picture 12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5" name="Picture 12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6" name="Picture 12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7" name="Picture 12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8" name="Picture 12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69" name="Picture 12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0" name="Picture 12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1" name="Picture 13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2" name="Picture 13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3" name="Picture 13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4" name="Picture 13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5" name="Picture 13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6" name="Picture 13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7" name="Picture 13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8" name="Picture 13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79" name="Picture 13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0" name="Picture 13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1" name="Picture 14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2" name="Picture 14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3" name="Picture 14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4" name="Picture 14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5" name="Picture 14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6" name="Picture 14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7" name="Picture 14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8" name="Picture 14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89" name="Picture 14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0" name="Picture 14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1" name="Picture 15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2" name="Picture 15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3" name="Picture 15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4" name="Picture 15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5" name="Picture 15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6" name="Picture 15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7" name="Picture 15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8" name="Picture 15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99" name="Picture 15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0" name="Picture 15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1" name="Picture 16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2" name="Picture 16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3" name="Picture 16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4" name="Picture 16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5" name="Picture 16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6" name="Picture 16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7" name="Picture 16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8" name="Picture 16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09" name="Picture 16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0" name="Picture 16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1" name="Picture 17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2" name="Picture 17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3" name="Picture 17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4" name="Picture 17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5" name="Picture 17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6" name="Picture 17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7" name="Picture 17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8" name="Picture 17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19" name="Picture 17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0" name="Picture 17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1" name="Picture 18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2" name="Picture 18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3" name="Picture 18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4" name="Picture 18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5" name="Picture 18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6" name="Picture 18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7" name="Picture 18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8" name="Picture 18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29" name="Picture 18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30" name="Picture 18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31" name="Picture 19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32" name="Picture 19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33" name="Picture 1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34" name="Picture 1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CARLA  a T0SHIBA\- 0 GIF  cartelle  solo SAMSUNG 31-1-2013\CAPODANNO - 2011-2014 gruppi\Bottiglia\bec36c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WordArt 11" descr="gold3"/>
          <p:cNvSpPr>
            <a:spLocks noChangeArrowheads="1" noChangeShapeType="1" noTextEdit="1"/>
          </p:cNvSpPr>
          <p:nvPr/>
        </p:nvSpPr>
        <p:spPr bwMode="auto">
          <a:xfrm>
            <a:off x="684213" y="620713"/>
            <a:ext cx="5402262" cy="15843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Craciun Fericit si la Multi Ani!</a:t>
            </a:r>
          </a:p>
        </p:txBody>
      </p:sp>
      <p:grpSp>
        <p:nvGrpSpPr>
          <p:cNvPr id="23556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23557" name="Picture 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8" name="Picture 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59" name="Picture 9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0" name="Picture 9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1" name="Picture 9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2" name="Picture 9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3" name="Picture 9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4" name="Picture 9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5" name="Picture 10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6" name="Picture 10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7" name="Picture 10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8" name="Picture 10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9" name="Picture 10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0" name="Picture 10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1" name="Picture 10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2" name="Picture 10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3" name="Picture 10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4" name="Picture 10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5" name="Picture 11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6" name="Picture 11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7" name="Picture 11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8" name="Picture 11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9" name="Picture 11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0" name="Picture 11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1" name="Picture 11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2" name="Picture 11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3" name="Picture 11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4" name="Picture 11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5" name="Picture 12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6" name="Picture 12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7" name="Picture 12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8" name="Picture 12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9" name="Picture 12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0" name="Picture 12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1" name="Picture 12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2" name="Picture 12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3" name="Picture 12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4" name="Picture 12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5" name="Picture 13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6" name="Picture 13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7" name="Picture 13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8" name="Picture 13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9" name="Picture 13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0" name="Picture 13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1" name="Picture 13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2" name="Picture 13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3" name="Picture 13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4" name="Picture 13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5" name="Picture 14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6" name="Picture 14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7" name="Picture 14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8" name="Picture 14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9" name="Picture 14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0" name="Picture 14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1" name="Picture 14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2" name="Picture 14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3" name="Picture 14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4" name="Picture 14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5" name="Picture 15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6" name="Picture 15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7" name="Picture 15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8" name="Picture 15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19" name="Picture 15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0" name="Picture 15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1" name="Picture 15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2" name="Picture 15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3" name="Picture 15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4" name="Picture 15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5" name="Picture 16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6" name="Picture 16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7" name="Picture 16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8" name="Picture 16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29" name="Picture 16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0" name="Picture 16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1" name="Picture 16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2" name="Picture 16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3" name="Picture 16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4" name="Picture 16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5" name="Picture 17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6" name="Picture 17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7" name="Picture 17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8" name="Picture 17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39" name="Picture 17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0" name="Picture 17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1" name="Picture 17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2" name="Picture 17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3" name="Picture 17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4" name="Picture 17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5" name="Picture 18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6" name="Picture 18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7" name="Picture 18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8" name="Picture 18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49" name="Picture 18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0" name="Picture 18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1" name="Picture 18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2" name="Picture 18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3" name="Picture 18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4" name="Picture 18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5" name="Picture 19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6" name="Picture 19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7" name="Picture 1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58" name="Picture 1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CARLA  a T0SHIBA\- 0 GIF  cartelle  solo SAMSUNG 31-1-2013\CAPODANNO - 2011-2014 gruppi\404a6d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63"/>
            <a:ext cx="9094788" cy="663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WordArt 10" descr="gold3"/>
          <p:cNvSpPr>
            <a:spLocks noChangeArrowheads="1" noChangeShapeType="1" noTextEdit="1"/>
          </p:cNvSpPr>
          <p:nvPr/>
        </p:nvSpPr>
        <p:spPr bwMode="auto">
          <a:xfrm>
            <a:off x="395288" y="476250"/>
            <a:ext cx="4392612" cy="19446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40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Happy New Year!</a:t>
            </a:r>
          </a:p>
        </p:txBody>
      </p:sp>
      <p:grpSp>
        <p:nvGrpSpPr>
          <p:cNvPr id="24580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24581" name="Picture 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2" name="Picture 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3" name="Picture 9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4" name="Picture 9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5" name="Picture 9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6" name="Picture 9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7" name="Picture 9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8" name="Picture 9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9" name="Picture 10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0" name="Picture 10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1" name="Picture 10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2" name="Picture 10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3" name="Picture 10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4" name="Picture 10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5" name="Picture 10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6" name="Picture 10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7" name="Picture 10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8" name="Picture 10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9" name="Picture 11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0" name="Picture 11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1" name="Picture 11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2" name="Picture 11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3" name="Picture 11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4" name="Picture 11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5" name="Picture 11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6" name="Picture 11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7" name="Picture 11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8" name="Picture 11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09" name="Picture 12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0" name="Picture 12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1" name="Picture 12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2" name="Picture 12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3" name="Picture 12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4" name="Picture 12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5" name="Picture 12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6" name="Picture 12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7" name="Picture 12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8" name="Picture 12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9" name="Picture 13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0" name="Picture 13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1" name="Picture 13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2" name="Picture 13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3" name="Picture 13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4" name="Picture 13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5" name="Picture 13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6" name="Picture 13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7" name="Picture 13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8" name="Picture 13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29" name="Picture 14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0" name="Picture 14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1" name="Picture 14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2" name="Picture 14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3" name="Picture 14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4" name="Picture 14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5" name="Picture 14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6" name="Picture 14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7" name="Picture 14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8" name="Picture 14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39" name="Picture 15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0" name="Picture 15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1" name="Picture 15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2" name="Picture 15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3" name="Picture 15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4" name="Picture 15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5" name="Picture 15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6" name="Picture 15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7" name="Picture 15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8" name="Picture 15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49" name="Picture 16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0" name="Picture 16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1" name="Picture 16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2" name="Picture 16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3" name="Picture 16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4" name="Picture 16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5" name="Picture 16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6" name="Picture 16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7" name="Picture 16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8" name="Picture 16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59" name="Picture 17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0" name="Picture 17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1" name="Picture 17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2" name="Picture 17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3" name="Picture 17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4" name="Picture 17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5" name="Picture 17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6" name="Picture 17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7" name="Picture 17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8" name="Picture 17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69" name="Picture 18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0" name="Picture 18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1" name="Picture 18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2" name="Picture 18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3" name="Picture 184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4" name="Picture 185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5" name="Picture 186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6" name="Picture 187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7" name="Picture 188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8" name="Picture 189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79" name="Picture 190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80" name="Picture 191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81" name="Picture 192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82" name="Picture 193" descr="Estrela pisca 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471863" y="2408238"/>
            <a:ext cx="280987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tr-TR" altLang="it-IT" sz="96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  <a:cs typeface="Arial" pitchFamily="34" charset="0"/>
              </a:rPr>
              <a:t>20</a:t>
            </a:r>
            <a:r>
              <a:rPr lang="it-IT" altLang="it-IT" sz="960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  <a:cs typeface="Arial" pitchFamily="34" charset="0"/>
              </a:rPr>
              <a:t>14</a:t>
            </a:r>
            <a:endParaRPr lang="tr-TR" altLang="it-IT" sz="9600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orte" pitchFamily="66" charset="0"/>
              <a:cs typeface="Arial" pitchFamily="34" charset="0"/>
            </a:endParaRP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1547813" y="2060575"/>
            <a:ext cx="6911975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8800" b="1">
                <a:solidFill>
                  <a:srgbClr val="FBFBFB"/>
                </a:solidFill>
                <a:latin typeface="Forte" pitchFamily="66" charset="0"/>
              </a:rPr>
              <a:t>DECEMBER</a:t>
            </a:r>
          </a:p>
        </p:txBody>
      </p:sp>
      <p:sp>
        <p:nvSpPr>
          <p:cNvPr id="62468" name="AutoShape 4"/>
          <p:cNvSpPr>
            <a:spLocks noChangeArrowheads="1"/>
          </p:cNvSpPr>
          <p:nvPr/>
        </p:nvSpPr>
        <p:spPr bwMode="auto">
          <a:xfrm>
            <a:off x="304800" y="6858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auto">
          <a:xfrm>
            <a:off x="3886200" y="5334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0" name="AutoShape 6"/>
          <p:cNvSpPr>
            <a:spLocks noChangeArrowheads="1"/>
          </p:cNvSpPr>
          <p:nvPr/>
        </p:nvSpPr>
        <p:spPr bwMode="auto">
          <a:xfrm>
            <a:off x="8153400" y="533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1" name="AutoShape 7"/>
          <p:cNvSpPr>
            <a:spLocks noChangeArrowheads="1"/>
          </p:cNvSpPr>
          <p:nvPr/>
        </p:nvSpPr>
        <p:spPr bwMode="auto">
          <a:xfrm>
            <a:off x="2667000" y="5334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2" name="AutoShape 8"/>
          <p:cNvSpPr>
            <a:spLocks noChangeArrowheads="1"/>
          </p:cNvSpPr>
          <p:nvPr/>
        </p:nvSpPr>
        <p:spPr bwMode="auto">
          <a:xfrm>
            <a:off x="2743200" y="10668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3" name="AutoShape 9"/>
          <p:cNvSpPr>
            <a:spLocks noChangeArrowheads="1"/>
          </p:cNvSpPr>
          <p:nvPr/>
        </p:nvSpPr>
        <p:spPr bwMode="auto">
          <a:xfrm>
            <a:off x="4800600" y="11430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4" name="AutoShape 10"/>
          <p:cNvSpPr>
            <a:spLocks noChangeArrowheads="1"/>
          </p:cNvSpPr>
          <p:nvPr/>
        </p:nvSpPr>
        <p:spPr bwMode="auto">
          <a:xfrm>
            <a:off x="2286000" y="152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5" name="AutoShape 11"/>
          <p:cNvSpPr>
            <a:spLocks noChangeArrowheads="1"/>
          </p:cNvSpPr>
          <p:nvPr/>
        </p:nvSpPr>
        <p:spPr bwMode="auto">
          <a:xfrm>
            <a:off x="8382000" y="1295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6" name="AutoShape 12"/>
          <p:cNvSpPr>
            <a:spLocks noChangeArrowheads="1"/>
          </p:cNvSpPr>
          <p:nvPr/>
        </p:nvSpPr>
        <p:spPr bwMode="auto">
          <a:xfrm>
            <a:off x="4572000" y="2286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7" name="AutoShape 13"/>
          <p:cNvSpPr>
            <a:spLocks noChangeArrowheads="1"/>
          </p:cNvSpPr>
          <p:nvPr/>
        </p:nvSpPr>
        <p:spPr bwMode="auto">
          <a:xfrm>
            <a:off x="5029200" y="6096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8" name="AutoShape 14"/>
          <p:cNvSpPr>
            <a:spLocks noChangeArrowheads="1"/>
          </p:cNvSpPr>
          <p:nvPr/>
        </p:nvSpPr>
        <p:spPr bwMode="auto">
          <a:xfrm>
            <a:off x="5715000" y="3810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79" name="AutoShape 15"/>
          <p:cNvSpPr>
            <a:spLocks noChangeArrowheads="1"/>
          </p:cNvSpPr>
          <p:nvPr/>
        </p:nvSpPr>
        <p:spPr bwMode="auto">
          <a:xfrm>
            <a:off x="1752600" y="1295400"/>
            <a:ext cx="2286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0" name="AutoShape 16"/>
          <p:cNvSpPr>
            <a:spLocks noChangeArrowheads="1"/>
          </p:cNvSpPr>
          <p:nvPr/>
        </p:nvSpPr>
        <p:spPr bwMode="auto">
          <a:xfrm>
            <a:off x="1371600" y="1600200"/>
            <a:ext cx="228600" cy="3048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1" name="AutoShape 17"/>
          <p:cNvSpPr>
            <a:spLocks noChangeArrowheads="1"/>
          </p:cNvSpPr>
          <p:nvPr/>
        </p:nvSpPr>
        <p:spPr bwMode="auto">
          <a:xfrm>
            <a:off x="3048000" y="533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2" name="AutoShape 18"/>
          <p:cNvSpPr>
            <a:spLocks noChangeArrowheads="1"/>
          </p:cNvSpPr>
          <p:nvPr/>
        </p:nvSpPr>
        <p:spPr bwMode="auto">
          <a:xfrm>
            <a:off x="4419600" y="1676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3" name="AutoShape 19"/>
          <p:cNvSpPr>
            <a:spLocks noChangeArrowheads="1"/>
          </p:cNvSpPr>
          <p:nvPr/>
        </p:nvSpPr>
        <p:spPr bwMode="auto">
          <a:xfrm>
            <a:off x="4038600" y="1295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4" name="AutoShape 20"/>
          <p:cNvSpPr>
            <a:spLocks noChangeArrowheads="1"/>
          </p:cNvSpPr>
          <p:nvPr/>
        </p:nvSpPr>
        <p:spPr bwMode="auto">
          <a:xfrm>
            <a:off x="609600" y="4572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5" name="AutoShape 21"/>
          <p:cNvSpPr>
            <a:spLocks noChangeArrowheads="1"/>
          </p:cNvSpPr>
          <p:nvPr/>
        </p:nvSpPr>
        <p:spPr bwMode="auto">
          <a:xfrm>
            <a:off x="6324600" y="3810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6" name="AutoShape 22"/>
          <p:cNvSpPr>
            <a:spLocks noChangeArrowheads="1"/>
          </p:cNvSpPr>
          <p:nvPr/>
        </p:nvSpPr>
        <p:spPr bwMode="auto">
          <a:xfrm>
            <a:off x="8915400" y="1447800"/>
            <a:ext cx="2286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7" name="AutoShape 23"/>
          <p:cNvSpPr>
            <a:spLocks noChangeArrowheads="1"/>
          </p:cNvSpPr>
          <p:nvPr/>
        </p:nvSpPr>
        <p:spPr bwMode="auto">
          <a:xfrm>
            <a:off x="2362200" y="18288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8" name="AutoShape 24"/>
          <p:cNvSpPr>
            <a:spLocks noChangeArrowheads="1"/>
          </p:cNvSpPr>
          <p:nvPr/>
        </p:nvSpPr>
        <p:spPr bwMode="auto">
          <a:xfrm>
            <a:off x="2209800" y="12192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89" name="AutoShape 25"/>
          <p:cNvSpPr>
            <a:spLocks noChangeArrowheads="1"/>
          </p:cNvSpPr>
          <p:nvPr/>
        </p:nvSpPr>
        <p:spPr bwMode="auto">
          <a:xfrm>
            <a:off x="3505200" y="914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0" name="AutoShape 26"/>
          <p:cNvSpPr>
            <a:spLocks noChangeArrowheads="1"/>
          </p:cNvSpPr>
          <p:nvPr/>
        </p:nvSpPr>
        <p:spPr bwMode="auto">
          <a:xfrm>
            <a:off x="6934200" y="2286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1" name="AutoShape 27"/>
          <p:cNvSpPr>
            <a:spLocks noChangeArrowheads="1"/>
          </p:cNvSpPr>
          <p:nvPr/>
        </p:nvSpPr>
        <p:spPr bwMode="auto">
          <a:xfrm>
            <a:off x="762000" y="10668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2" name="AutoShape 28"/>
          <p:cNvSpPr>
            <a:spLocks noChangeArrowheads="1"/>
          </p:cNvSpPr>
          <p:nvPr/>
        </p:nvSpPr>
        <p:spPr bwMode="auto">
          <a:xfrm>
            <a:off x="4343400" y="6096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3" name="AutoShape 29"/>
          <p:cNvSpPr>
            <a:spLocks noChangeArrowheads="1"/>
          </p:cNvSpPr>
          <p:nvPr/>
        </p:nvSpPr>
        <p:spPr bwMode="auto">
          <a:xfrm>
            <a:off x="2209800" y="6858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4" name="AutoShape 30"/>
          <p:cNvSpPr>
            <a:spLocks noChangeArrowheads="1"/>
          </p:cNvSpPr>
          <p:nvPr/>
        </p:nvSpPr>
        <p:spPr bwMode="auto">
          <a:xfrm>
            <a:off x="8915400" y="8382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5" name="AutoShape 31"/>
          <p:cNvSpPr>
            <a:spLocks noChangeArrowheads="1"/>
          </p:cNvSpPr>
          <p:nvPr/>
        </p:nvSpPr>
        <p:spPr bwMode="auto">
          <a:xfrm>
            <a:off x="3505200" y="16764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6" name="AutoShape 32"/>
          <p:cNvSpPr>
            <a:spLocks noChangeArrowheads="1"/>
          </p:cNvSpPr>
          <p:nvPr/>
        </p:nvSpPr>
        <p:spPr bwMode="auto">
          <a:xfrm>
            <a:off x="3505200" y="3048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7" name="AutoShape 33"/>
          <p:cNvSpPr>
            <a:spLocks noChangeArrowheads="1"/>
          </p:cNvSpPr>
          <p:nvPr/>
        </p:nvSpPr>
        <p:spPr bwMode="auto">
          <a:xfrm>
            <a:off x="5334000" y="990600"/>
            <a:ext cx="2286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8" name="AutoShape 34"/>
          <p:cNvSpPr>
            <a:spLocks noChangeArrowheads="1"/>
          </p:cNvSpPr>
          <p:nvPr/>
        </p:nvSpPr>
        <p:spPr bwMode="auto">
          <a:xfrm>
            <a:off x="304800" y="1219200"/>
            <a:ext cx="1524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499" name="AutoShape 35"/>
          <p:cNvSpPr>
            <a:spLocks noChangeArrowheads="1"/>
          </p:cNvSpPr>
          <p:nvPr/>
        </p:nvSpPr>
        <p:spPr bwMode="auto">
          <a:xfrm>
            <a:off x="5867400" y="9906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0" name="AutoShape 36"/>
          <p:cNvSpPr>
            <a:spLocks noChangeArrowheads="1"/>
          </p:cNvSpPr>
          <p:nvPr/>
        </p:nvSpPr>
        <p:spPr bwMode="auto">
          <a:xfrm>
            <a:off x="7239000" y="9906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1" name="AutoShape 37"/>
          <p:cNvSpPr>
            <a:spLocks noChangeArrowheads="1"/>
          </p:cNvSpPr>
          <p:nvPr/>
        </p:nvSpPr>
        <p:spPr bwMode="auto">
          <a:xfrm>
            <a:off x="3962400" y="9906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2" name="AutoShape 38"/>
          <p:cNvSpPr>
            <a:spLocks noChangeArrowheads="1"/>
          </p:cNvSpPr>
          <p:nvPr/>
        </p:nvSpPr>
        <p:spPr bwMode="auto">
          <a:xfrm>
            <a:off x="3124200" y="8382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3" name="AutoShape 39"/>
          <p:cNvSpPr>
            <a:spLocks noChangeArrowheads="1"/>
          </p:cNvSpPr>
          <p:nvPr/>
        </p:nvSpPr>
        <p:spPr bwMode="auto">
          <a:xfrm>
            <a:off x="1371600" y="2286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4" name="AutoShape 40"/>
          <p:cNvSpPr>
            <a:spLocks noChangeArrowheads="1"/>
          </p:cNvSpPr>
          <p:nvPr/>
        </p:nvSpPr>
        <p:spPr bwMode="auto">
          <a:xfrm>
            <a:off x="4572000" y="685800"/>
            <a:ext cx="152400" cy="2286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5" name="AutoShape 41"/>
          <p:cNvSpPr>
            <a:spLocks noChangeArrowheads="1"/>
          </p:cNvSpPr>
          <p:nvPr/>
        </p:nvSpPr>
        <p:spPr bwMode="auto">
          <a:xfrm>
            <a:off x="7696200" y="914400"/>
            <a:ext cx="228600" cy="3048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6" name="AutoShape 42"/>
          <p:cNvSpPr>
            <a:spLocks noChangeArrowheads="1"/>
          </p:cNvSpPr>
          <p:nvPr/>
        </p:nvSpPr>
        <p:spPr bwMode="auto">
          <a:xfrm>
            <a:off x="1524000" y="11430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7" name="AutoShape 43"/>
          <p:cNvSpPr>
            <a:spLocks noChangeArrowheads="1"/>
          </p:cNvSpPr>
          <p:nvPr/>
        </p:nvSpPr>
        <p:spPr bwMode="auto">
          <a:xfrm>
            <a:off x="7391400" y="2286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8" name="AutoShape 44"/>
          <p:cNvSpPr>
            <a:spLocks noChangeArrowheads="1"/>
          </p:cNvSpPr>
          <p:nvPr/>
        </p:nvSpPr>
        <p:spPr bwMode="auto">
          <a:xfrm>
            <a:off x="838200" y="15240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09" name="AutoShape 45"/>
          <p:cNvSpPr>
            <a:spLocks noChangeArrowheads="1"/>
          </p:cNvSpPr>
          <p:nvPr/>
        </p:nvSpPr>
        <p:spPr bwMode="auto">
          <a:xfrm>
            <a:off x="1219200" y="6858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10" name="AutoShape 46"/>
          <p:cNvSpPr>
            <a:spLocks noChangeArrowheads="1"/>
          </p:cNvSpPr>
          <p:nvPr/>
        </p:nvSpPr>
        <p:spPr bwMode="auto">
          <a:xfrm>
            <a:off x="7315200" y="609600"/>
            <a:ext cx="76200" cy="152400"/>
          </a:xfrm>
          <a:prstGeom prst="star5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rgbClr val="00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511" name="Text Box 47"/>
          <p:cNvSpPr txBox="1">
            <a:spLocks noChangeArrowheads="1"/>
          </p:cNvSpPr>
          <p:nvPr/>
        </p:nvSpPr>
        <p:spPr bwMode="auto">
          <a:xfrm>
            <a:off x="2268538" y="2781300"/>
            <a:ext cx="51530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tr-TR" altLang="it-IT" sz="54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  <a:cs typeface="Arial" pitchFamily="34" charset="0"/>
              </a:rPr>
              <a:t>GOOD BYE</a:t>
            </a:r>
          </a:p>
        </p:txBody>
      </p:sp>
      <p:sp>
        <p:nvSpPr>
          <p:cNvPr id="62512" name="Text Box 48"/>
          <p:cNvSpPr txBox="1">
            <a:spLocks noChangeArrowheads="1"/>
          </p:cNvSpPr>
          <p:nvPr/>
        </p:nvSpPr>
        <p:spPr bwMode="auto">
          <a:xfrm>
            <a:off x="1187450" y="327025"/>
            <a:ext cx="2393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FFFF00"/>
                </a:solidFill>
                <a:latin typeface="Times New Roman" pitchFamily="18" charset="0"/>
              </a:rPr>
              <a:t>JANUARY</a:t>
            </a:r>
          </a:p>
        </p:txBody>
      </p:sp>
      <p:sp>
        <p:nvSpPr>
          <p:cNvPr id="62513" name="Text Box 49"/>
          <p:cNvSpPr txBox="1">
            <a:spLocks noChangeArrowheads="1"/>
          </p:cNvSpPr>
          <p:nvPr/>
        </p:nvSpPr>
        <p:spPr bwMode="auto">
          <a:xfrm>
            <a:off x="755650" y="1844675"/>
            <a:ext cx="272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00CCFF"/>
                </a:solidFill>
                <a:latin typeface="Times New Roman" pitchFamily="18" charset="0"/>
              </a:rPr>
              <a:t>FEBRUARY</a:t>
            </a:r>
          </a:p>
        </p:txBody>
      </p:sp>
      <p:sp>
        <p:nvSpPr>
          <p:cNvPr id="62514" name="Text Box 50"/>
          <p:cNvSpPr txBox="1">
            <a:spLocks noChangeArrowheads="1"/>
          </p:cNvSpPr>
          <p:nvPr/>
        </p:nvSpPr>
        <p:spPr bwMode="auto">
          <a:xfrm>
            <a:off x="3657600" y="155575"/>
            <a:ext cx="1962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FF7C80"/>
                </a:solidFill>
                <a:latin typeface="Times New Roman" pitchFamily="18" charset="0"/>
              </a:rPr>
              <a:t>MARCH</a:t>
            </a:r>
          </a:p>
        </p:txBody>
      </p:sp>
      <p:sp>
        <p:nvSpPr>
          <p:cNvPr id="62515" name="Text Box 51"/>
          <p:cNvSpPr txBox="1">
            <a:spLocks noChangeArrowheads="1"/>
          </p:cNvSpPr>
          <p:nvPr/>
        </p:nvSpPr>
        <p:spPr bwMode="auto">
          <a:xfrm>
            <a:off x="4859338" y="1125538"/>
            <a:ext cx="1606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00FF00"/>
                </a:solidFill>
                <a:latin typeface="Times New Roman" pitchFamily="18" charset="0"/>
              </a:rPr>
              <a:t>APRIL</a:t>
            </a:r>
          </a:p>
        </p:txBody>
      </p:sp>
      <p:sp>
        <p:nvSpPr>
          <p:cNvPr id="62516" name="Text Box 52"/>
          <p:cNvSpPr txBox="1">
            <a:spLocks noChangeArrowheads="1"/>
          </p:cNvSpPr>
          <p:nvPr/>
        </p:nvSpPr>
        <p:spPr bwMode="auto">
          <a:xfrm>
            <a:off x="6804025" y="1916113"/>
            <a:ext cx="127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FF66FF"/>
                </a:solidFill>
                <a:latin typeface="Times New Roman" pitchFamily="18" charset="0"/>
              </a:rPr>
              <a:t>MAY</a:t>
            </a:r>
          </a:p>
        </p:txBody>
      </p:sp>
      <p:sp>
        <p:nvSpPr>
          <p:cNvPr id="62517" name="Text Box 53"/>
          <p:cNvSpPr txBox="1">
            <a:spLocks noChangeArrowheads="1"/>
          </p:cNvSpPr>
          <p:nvPr/>
        </p:nvSpPr>
        <p:spPr bwMode="auto">
          <a:xfrm>
            <a:off x="6156325" y="1052513"/>
            <a:ext cx="1377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333399"/>
                </a:solidFill>
                <a:latin typeface="Times New Roman" pitchFamily="18" charset="0"/>
              </a:rPr>
              <a:t>JUNE</a:t>
            </a:r>
          </a:p>
        </p:txBody>
      </p:sp>
      <p:sp>
        <p:nvSpPr>
          <p:cNvPr id="62518" name="Text Box 54"/>
          <p:cNvSpPr txBox="1">
            <a:spLocks noChangeArrowheads="1"/>
          </p:cNvSpPr>
          <p:nvPr/>
        </p:nvSpPr>
        <p:spPr bwMode="auto">
          <a:xfrm>
            <a:off x="611188" y="2205038"/>
            <a:ext cx="1377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FF7C80"/>
                </a:solidFill>
                <a:latin typeface="Times New Roman" pitchFamily="18" charset="0"/>
              </a:rPr>
              <a:t>JULY</a:t>
            </a:r>
          </a:p>
        </p:txBody>
      </p:sp>
      <p:sp>
        <p:nvSpPr>
          <p:cNvPr id="62519" name="Text Box 55"/>
          <p:cNvSpPr txBox="1">
            <a:spLocks noChangeArrowheads="1"/>
          </p:cNvSpPr>
          <p:nvPr/>
        </p:nvSpPr>
        <p:spPr bwMode="auto">
          <a:xfrm>
            <a:off x="6934200" y="155575"/>
            <a:ext cx="208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FF66FF"/>
                </a:solidFill>
                <a:latin typeface="Times New Roman" pitchFamily="18" charset="0"/>
              </a:rPr>
              <a:t>AUGUST</a:t>
            </a:r>
          </a:p>
        </p:txBody>
      </p:sp>
      <p:sp>
        <p:nvSpPr>
          <p:cNvPr id="62520" name="Text Box 56"/>
          <p:cNvSpPr txBox="1">
            <a:spLocks noChangeArrowheads="1"/>
          </p:cNvSpPr>
          <p:nvPr/>
        </p:nvSpPr>
        <p:spPr bwMode="auto">
          <a:xfrm>
            <a:off x="5965825" y="854075"/>
            <a:ext cx="3003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009999"/>
                </a:solidFill>
                <a:latin typeface="Times New Roman" pitchFamily="18" charset="0"/>
              </a:rPr>
              <a:t>SEPTEMBER</a:t>
            </a:r>
          </a:p>
        </p:txBody>
      </p:sp>
      <p:sp>
        <p:nvSpPr>
          <p:cNvPr id="62521" name="Text Box 57"/>
          <p:cNvSpPr txBox="1">
            <a:spLocks noChangeArrowheads="1"/>
          </p:cNvSpPr>
          <p:nvPr/>
        </p:nvSpPr>
        <p:spPr bwMode="auto">
          <a:xfrm>
            <a:off x="684213" y="908050"/>
            <a:ext cx="247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3600" b="1">
                <a:solidFill>
                  <a:srgbClr val="FFFF00"/>
                </a:solidFill>
                <a:latin typeface="Times New Roman" pitchFamily="18" charset="0"/>
              </a:rPr>
              <a:t>OCTOBER</a:t>
            </a:r>
          </a:p>
        </p:txBody>
      </p:sp>
      <p:sp>
        <p:nvSpPr>
          <p:cNvPr id="62522" name="Text Box 58"/>
          <p:cNvSpPr txBox="1">
            <a:spLocks noChangeArrowheads="1"/>
          </p:cNvSpPr>
          <p:nvPr/>
        </p:nvSpPr>
        <p:spPr bwMode="auto">
          <a:xfrm>
            <a:off x="6564313" y="1628775"/>
            <a:ext cx="25796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b="1">
                <a:solidFill>
                  <a:srgbClr val="00CCFF"/>
                </a:solidFill>
                <a:latin typeface="Times New Roman" pitchFamily="18" charset="0"/>
              </a:rPr>
              <a:t>NOVEMBER</a:t>
            </a:r>
          </a:p>
        </p:txBody>
      </p:sp>
      <p:sp>
        <p:nvSpPr>
          <p:cNvPr id="62523" name="Text Box 59"/>
          <p:cNvSpPr txBox="1">
            <a:spLocks noChangeArrowheads="1"/>
          </p:cNvSpPr>
          <p:nvPr/>
        </p:nvSpPr>
        <p:spPr bwMode="auto">
          <a:xfrm>
            <a:off x="3419475" y="1985963"/>
            <a:ext cx="28797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r-TR" altLang="it-IT" sz="9600">
                <a:solidFill>
                  <a:srgbClr val="FFFFFF"/>
                </a:solidFill>
                <a:latin typeface="Forte" pitchFamily="66" charset="0"/>
              </a:rPr>
              <a:t>AND</a:t>
            </a:r>
            <a:endParaRPr lang="tr-TR" altLang="it-IT" sz="9600">
              <a:solidFill>
                <a:srgbClr val="000000"/>
              </a:solidFill>
              <a:latin typeface="Forte" pitchFamily="66" charset="0"/>
            </a:endParaRPr>
          </a:p>
        </p:txBody>
      </p:sp>
      <p:sp>
        <p:nvSpPr>
          <p:cNvPr id="62524" name="Text Box 60"/>
          <p:cNvSpPr txBox="1">
            <a:spLocks noChangeArrowheads="1"/>
          </p:cNvSpPr>
          <p:nvPr/>
        </p:nvSpPr>
        <p:spPr bwMode="auto">
          <a:xfrm>
            <a:off x="3365500" y="2827338"/>
            <a:ext cx="28194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tr-TR" altLang="it-IT" sz="96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  <a:cs typeface="Arial" pitchFamily="34" charset="0"/>
              </a:rPr>
              <a:t>20</a:t>
            </a:r>
            <a:r>
              <a:rPr lang="it-IT" altLang="it-IT" sz="96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  <a:cs typeface="Arial" pitchFamily="34" charset="0"/>
              </a:rPr>
              <a:t>15</a:t>
            </a:r>
            <a:endParaRPr lang="tr-TR" altLang="it-IT" sz="96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orte" pitchFamily="66" charset="0"/>
              <a:cs typeface="Arial" pitchFamily="34" charset="0"/>
            </a:endParaRPr>
          </a:p>
        </p:txBody>
      </p:sp>
      <p:sp>
        <p:nvSpPr>
          <p:cNvPr id="62527" name="Text Box 63"/>
          <p:cNvSpPr txBox="1">
            <a:spLocks noChangeArrowheads="1"/>
          </p:cNvSpPr>
          <p:nvPr/>
        </p:nvSpPr>
        <p:spPr bwMode="auto">
          <a:xfrm>
            <a:off x="1619250" y="2133600"/>
            <a:ext cx="66246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tr-TR" altLang="it-IT" sz="8000" b="1">
                <a:solidFill>
                  <a:srgbClr val="FF3300"/>
                </a:solidFill>
                <a:latin typeface="Forte" pitchFamily="66" charset="0"/>
              </a:rPr>
              <a:t>WELCOME</a:t>
            </a:r>
            <a:endParaRPr lang="tr-TR" altLang="it-IT" sz="8000">
              <a:solidFill>
                <a:srgbClr val="FF3300"/>
              </a:solidFill>
              <a:latin typeface="Forte" pitchFamily="66" charset="0"/>
            </a:endParaRPr>
          </a:p>
        </p:txBody>
      </p:sp>
      <p:pic>
        <p:nvPicPr>
          <p:cNvPr id="62529" name="Picture 65" descr="nouvel1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836613"/>
            <a:ext cx="4824413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63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25666" name="Picture 9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67" name="Picture 9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68" name="Picture 9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69" name="Picture 9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0" name="Picture 9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1" name="Picture 9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2" name="Picture 9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3" name="Picture 9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4" name="Picture 10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5" name="Picture 10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6" name="Picture 10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7" name="Picture 10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8" name="Picture 10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79" name="Picture 10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0" name="Picture 10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1" name="Picture 10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2" name="Picture 10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3" name="Picture 10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4" name="Picture 11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5" name="Picture 11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6" name="Picture 11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7" name="Picture 11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8" name="Picture 11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89" name="Picture 11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0" name="Picture 11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1" name="Picture 11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2" name="Picture 11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3" name="Picture 11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4" name="Picture 12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5" name="Picture 12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6" name="Picture 12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7" name="Picture 12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8" name="Picture 12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99" name="Picture 12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0" name="Picture 12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1" name="Picture 12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2" name="Picture 12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3" name="Picture 12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4" name="Picture 13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5" name="Picture 13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6" name="Picture 13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7" name="Picture 13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8" name="Picture 13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09" name="Picture 13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0" name="Picture 13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1" name="Picture 13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2" name="Picture 13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3" name="Picture 13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4" name="Picture 14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5" name="Picture 14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6" name="Picture 14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7" name="Picture 14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8" name="Picture 14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19" name="Picture 14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0" name="Picture 14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1" name="Picture 14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2" name="Picture 14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3" name="Picture 14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4" name="Picture 15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5" name="Picture 15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6" name="Picture 15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7" name="Picture 15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8" name="Picture 15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29" name="Picture 15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0" name="Picture 15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1" name="Picture 15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2" name="Picture 15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3" name="Picture 15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4" name="Picture 16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5" name="Picture 16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6" name="Picture 16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7" name="Picture 16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8" name="Picture 16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39" name="Picture 16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0" name="Picture 16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1" name="Picture 16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2" name="Picture 16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3" name="Picture 16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4" name="Picture 17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5" name="Picture 17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6" name="Picture 17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7" name="Picture 17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8" name="Picture 17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49" name="Picture 17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0" name="Picture 17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1" name="Picture 17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2" name="Picture 17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3" name="Picture 17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4" name="Picture 18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5" name="Picture 18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6" name="Picture 18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7" name="Picture 18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8" name="Picture 18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59" name="Picture 18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0" name="Picture 18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1" name="Picture 18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2" name="Picture 18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3" name="Picture 18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4" name="Picture 19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5" name="Picture 19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6" name="Picture 19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67" name="Picture 19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2659" name="Picture 195" descr="nieuwjaar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644900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661" name="Picture 197" descr="http://www.ancenis-immobilier.fr/images/Gif/voeux1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868863"/>
            <a:ext cx="1763712" cy="174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ndAc>
      <p:stSnd loop="1">
        <p:snd r:embed="rId2" name="Fuochi d'artificio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2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2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62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"/>
                                            </p:cond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2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2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2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2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62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4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4"/>
                                            </p:cond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2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2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2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2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9"/>
                                            </p:cond>
                                          </p:stCondLst>
                                        </p:cTn>
                                        <p:tgtEl>
                                          <p:spTgt spid="6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6"/>
                                            </p:cond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8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2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2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6"/>
                                            </p:cond>
                                          </p:stCondLst>
                                        </p:cTn>
                                        <p:tgtEl>
                                          <p:spTgt spid="6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9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9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2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8"/>
                                            </p:cond>
                                          </p:stCondLst>
                                        </p:cTn>
                                        <p:tgtEl>
                                          <p:spTgt spid="6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0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2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2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6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3"/>
                                            </p:cond>
                                          </p:stCondLst>
                                        </p:cTn>
                                        <p:tgtEl>
                                          <p:spTgt spid="6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0"/>
                                            </p:cond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2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2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5"/>
                                            </p:cond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2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2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62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6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0"/>
                                            </p:cond>
                                          </p:stCondLst>
                                        </p:cTn>
                                        <p:tgtEl>
                                          <p:spTgt spid="6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7"/>
                                            </p:cond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2"/>
                                            </p:cond>
                                          </p:stCondLst>
                                        </p:cTn>
                                        <p:tgtEl>
                                          <p:spTgt spid="6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2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2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1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62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62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6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6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2"/>
                                            </p:cond>
                                          </p:stCondLst>
                                        </p:cTn>
                                        <p:tgtEl>
                                          <p:spTgt spid="6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14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2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2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9"/>
                                            </p:cond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62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2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4"/>
                                            </p:cond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5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62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62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6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9"/>
                                            </p:cond>
                                          </p:stCondLst>
                                        </p:cTn>
                                        <p:tgtEl>
                                          <p:spTgt spid="6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16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2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62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62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62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6"/>
                                            </p:cond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1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62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2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3"/>
                                            </p:cond>
                                          </p:stCondLst>
                                        </p:cTn>
                                        <p:tgtEl>
                                          <p:spTgt spid="62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78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62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2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8"/>
                                            </p:cond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8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62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62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62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62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6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9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62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62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0"/>
                                            </p:cond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1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62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62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5"/>
                                            </p:cond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20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62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62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0"/>
                                            </p:cond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 nodeType="afterGroup">
                            <p:stCondLst>
                              <p:cond delay="31500"/>
                            </p:stCondLst>
                            <p:childTnLst>
                              <p:par>
                                <p:cTn id="20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62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62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62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62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5"/>
                                            </p:cond>
                                          </p:stCondLst>
                                        </p:cTn>
                                        <p:tgtEl>
                                          <p:spTgt spid="6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 nodeType="afterGroup">
                            <p:stCondLst>
                              <p:cond delay="33500"/>
                            </p:stCondLst>
                            <p:childTnLst>
                              <p:par>
                                <p:cTn id="2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2"/>
                                            </p:cond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2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6"/>
                                            </p:cond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2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625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0"/>
                                            </p:cond>
                                          </p:stCondLst>
                                        </p:cTn>
                                        <p:tgtEl>
                                          <p:spTgt spid="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22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62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62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62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62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4"/>
                                            </p:cond>
                                          </p:stCondLst>
                                        </p:cTn>
                                        <p:tgtEl>
                                          <p:spTgt spid="6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23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62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62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1"/>
                                            </p:cond>
                                          </p:stCondLst>
                                        </p:cTn>
                                        <p:tgtEl>
                                          <p:spTgt spid="62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37500"/>
                            </p:stCondLst>
                            <p:childTnLst>
                              <p:par>
                                <p:cTn id="2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2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62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6"/>
                                            </p:cond>
                                          </p:stCondLst>
                                        </p:cTn>
                                        <p:tgtEl>
                                          <p:spTgt spid="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2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3" dur="500"/>
                                        <p:tgtEl>
                                          <p:spTgt spid="625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1"/>
                                            </p:cond>
                                          </p:stCondLst>
                                        </p:cTn>
                                        <p:tgtEl>
                                          <p:spTgt spid="62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2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625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5"/>
                                            </p:cond>
                                          </p:stCondLst>
                                        </p:cTn>
                                        <p:tgtEl>
                                          <p:spTgt spid="62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2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9"/>
                                            </p:cond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25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62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62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62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62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4"/>
                                            </p:cond>
                                          </p:stCondLst>
                                        </p:cTn>
                                        <p:tgtEl>
                                          <p:spTgt spid="6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 nodeType="afterGroup">
                            <p:stCondLst>
                              <p:cond delay="41500"/>
                            </p:stCondLst>
                            <p:childTnLst>
                              <p:par>
                                <p:cTn id="2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1"/>
                                            </p:cond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2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625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5"/>
                                            </p:cond>
                                          </p:stCondLst>
                                        </p:cTn>
                                        <p:tgtEl>
                                          <p:spTgt spid="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 nodeType="afterGroup">
                            <p:stCondLst>
                              <p:cond delay="42500"/>
                            </p:stCondLst>
                            <p:childTnLst>
                              <p:par>
                                <p:cTn id="2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1" dur="500"/>
                                        <p:tgtEl>
                                          <p:spTgt spid="625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9"/>
                                            </p:cond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2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2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3"/>
                                            </p:cond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2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00"/>
                                        <p:tgtEl>
                                          <p:spTgt spid="625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7"/>
                                            </p:cond>
                                          </p:stCondLst>
                                        </p:cTn>
                                        <p:tgtEl>
                                          <p:spTgt spid="62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 nodeType="afterGroup">
                            <p:stCondLst>
                              <p:cond delay="45500"/>
                            </p:stCondLst>
                            <p:childTnLst>
                              <p:par>
                                <p:cTn id="28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1"/>
                                            </p:cond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2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6"/>
                                            </p:cond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6500"/>
                            </p:stCondLst>
                            <p:childTnLst>
                              <p:par>
                                <p:cTn id="2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2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0"/>
                                            </p:cond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29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62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62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62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62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4"/>
                                            </p:cond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 nodeType="afterGroup">
                            <p:stCondLst>
                              <p:cond delay="47500"/>
                            </p:stCondLst>
                            <p:childTnLst>
                              <p:par>
                                <p:cTn id="301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1"/>
                                            </p:cond>
                                          </p:stCondLst>
                                        </p:cTn>
                                        <p:tgtEl>
                                          <p:spTgt spid="6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 nodeType="afterGroup">
                            <p:stCondLst>
                              <p:cond delay="52500"/>
                            </p:stCondLst>
                            <p:childTnLst>
                              <p:par>
                                <p:cTn id="30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8" dur="75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 nodeType="afterGroup">
                            <p:stCondLst>
                              <p:cond delay="52800"/>
                            </p:stCondLst>
                            <p:childTnLst>
                              <p:par>
                                <p:cTn id="31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1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62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 nodeType="afterGroup">
                            <p:stCondLst>
                              <p:cond delay="54800"/>
                            </p:stCondLst>
                            <p:childTnLst>
                              <p:par>
                                <p:cTn id="3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62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62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62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62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 nodeType="afterGroup">
                            <p:stCondLst>
                              <p:cond delay="56800"/>
                            </p:stCondLst>
                            <p:childTnLst>
                              <p:par>
                                <p:cTn id="3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2000"/>
                                        <p:tgtEl>
                                          <p:spTgt spid="6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 nodeType="afterGroup">
                            <p:stCondLst>
                              <p:cond delay="58800"/>
                            </p:stCondLst>
                            <p:childTnLst>
                              <p:par>
                                <p:cTn id="32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0" dur="75"/>
                                        <p:tgtEl>
                                          <p:spTgt spid="62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 nodeType="afterGroup">
                            <p:stCondLst>
                              <p:cond delay="59100"/>
                            </p:stCondLst>
                            <p:childTnLst>
                              <p:par>
                                <p:cTn id="3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62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autoUpdateAnimBg="0"/>
      <p:bldP spid="62466" grpId="1"/>
      <p:bldP spid="62467" grpId="0" autoUpdateAnimBg="0"/>
      <p:bldP spid="62511" grpId="0" build="p" autoUpdateAnimBg="0" advAuto="1000"/>
      <p:bldP spid="62512" grpId="0" autoUpdateAnimBg="0"/>
      <p:bldP spid="62513" grpId="0" autoUpdateAnimBg="0"/>
      <p:bldP spid="62514" grpId="0" autoUpdateAnimBg="0"/>
      <p:bldP spid="62515" grpId="0" autoUpdateAnimBg="0"/>
      <p:bldP spid="62516" grpId="0" autoUpdateAnimBg="0"/>
      <p:bldP spid="62517" grpId="0" autoUpdateAnimBg="0"/>
      <p:bldP spid="62518" grpId="0" autoUpdateAnimBg="0"/>
      <p:bldP spid="62519" grpId="0" autoUpdateAnimBg="0"/>
      <p:bldP spid="62520" grpId="0" autoUpdateAnimBg="0"/>
      <p:bldP spid="62521" grpId="0" autoUpdateAnimBg="0"/>
      <p:bldP spid="62522" grpId="0" autoUpdateAnimBg="0"/>
      <p:bldP spid="62523" grpId="0" autoUpdateAnimBg="0"/>
      <p:bldP spid="62524" grpId="0" autoUpdateAnimBg="0"/>
      <p:bldP spid="6252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2" descr="gold3"/>
          <p:cNvSpPr>
            <a:spLocks noChangeArrowheads="1" noChangeShapeType="1" noTextEdit="1"/>
          </p:cNvSpPr>
          <p:nvPr/>
        </p:nvSpPr>
        <p:spPr bwMode="auto">
          <a:xfrm>
            <a:off x="2044700" y="1674813"/>
            <a:ext cx="5162550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Je vous souhaite</a:t>
            </a:r>
          </a:p>
        </p:txBody>
      </p:sp>
      <p:sp>
        <p:nvSpPr>
          <p:cNvPr id="31747" name="WordArt 3" descr="agreen1c"/>
          <p:cNvSpPr>
            <a:spLocks noChangeArrowheads="1" noChangeShapeType="1" noTextEdit="1"/>
          </p:cNvSpPr>
          <p:nvPr/>
        </p:nvSpPr>
        <p:spPr bwMode="auto">
          <a:xfrm>
            <a:off x="2243138" y="2108200"/>
            <a:ext cx="467995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Monotype Corsiva"/>
              </a:rPr>
              <a:t>Santé</a:t>
            </a:r>
          </a:p>
        </p:txBody>
      </p:sp>
      <p:sp>
        <p:nvSpPr>
          <p:cNvPr id="31748" name="WordArt 4" descr="darkbluenoise"/>
          <p:cNvSpPr>
            <a:spLocks noChangeArrowheads="1" noChangeShapeType="1" noTextEdit="1"/>
          </p:cNvSpPr>
          <p:nvPr/>
        </p:nvSpPr>
        <p:spPr bwMode="auto">
          <a:xfrm>
            <a:off x="2322513" y="2179638"/>
            <a:ext cx="4608512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Monotype Corsiva"/>
              </a:rPr>
              <a:t>Paix</a:t>
            </a:r>
          </a:p>
        </p:txBody>
      </p:sp>
      <p:sp>
        <p:nvSpPr>
          <p:cNvPr id="31749" name="WordArt 5" descr="fuxia"/>
          <p:cNvSpPr>
            <a:spLocks noChangeArrowheads="1" noChangeShapeType="1" noTextEdit="1"/>
          </p:cNvSpPr>
          <p:nvPr/>
        </p:nvSpPr>
        <p:spPr bwMode="auto">
          <a:xfrm>
            <a:off x="2249488" y="2141538"/>
            <a:ext cx="4752975" cy="1222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latin typeface="Monotype Corsiva"/>
              </a:rPr>
              <a:t>Amour</a:t>
            </a:r>
          </a:p>
        </p:txBody>
      </p:sp>
      <p:sp>
        <p:nvSpPr>
          <p:cNvPr id="31750" name="WordArt 6" descr="slide0057_image390"/>
          <p:cNvSpPr>
            <a:spLocks noChangeArrowheads="1" noChangeShapeType="1" noTextEdit="1"/>
          </p:cNvSpPr>
          <p:nvPr/>
        </p:nvSpPr>
        <p:spPr bwMode="auto">
          <a:xfrm>
            <a:off x="2071688" y="1674813"/>
            <a:ext cx="5162550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tile tx="0" ty="0" sx="100000" sy="100000" flip="none" algn="tl"/>
                </a:blipFill>
                <a:latin typeface="Monotype Corsiva"/>
              </a:rPr>
              <a:t>Sérénité</a:t>
            </a:r>
          </a:p>
        </p:txBody>
      </p:sp>
      <p:sp>
        <p:nvSpPr>
          <p:cNvPr id="31751" name="WordArt 7" descr="vmv-mond-gelb03"/>
          <p:cNvSpPr>
            <a:spLocks noChangeArrowheads="1" noChangeShapeType="1" noTextEdit="1"/>
          </p:cNvSpPr>
          <p:nvPr/>
        </p:nvSpPr>
        <p:spPr bwMode="auto">
          <a:xfrm>
            <a:off x="2109788" y="1920875"/>
            <a:ext cx="4895850" cy="144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8"/>
                  <a:srcRect/>
                  <a:tile tx="0" ty="0" sx="100000" sy="100000" flip="none" algn="tl"/>
                </a:blipFill>
                <a:latin typeface="Monotype Corsiva"/>
              </a:rPr>
              <a:t>Joie</a:t>
            </a:r>
          </a:p>
        </p:txBody>
      </p:sp>
      <p:sp>
        <p:nvSpPr>
          <p:cNvPr id="31752" name="WordArt 8" descr="1a_glit_240"/>
          <p:cNvSpPr>
            <a:spLocks noChangeArrowheads="1" noChangeShapeType="1" noTextEdit="1"/>
          </p:cNvSpPr>
          <p:nvPr/>
        </p:nvSpPr>
        <p:spPr bwMode="auto">
          <a:xfrm>
            <a:off x="2952750" y="2276475"/>
            <a:ext cx="3132138" cy="1055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9"/>
                  <a:srcRect/>
                  <a:tile tx="0" ty="0" sx="100000" sy="100000" flip="none" algn="tl"/>
                </a:blipFill>
                <a:latin typeface="Monotype Corsiva"/>
              </a:rPr>
              <a:t>et...</a:t>
            </a:r>
          </a:p>
        </p:txBody>
      </p:sp>
      <p:sp>
        <p:nvSpPr>
          <p:cNvPr id="31753" name="WordArt 9" descr="14"/>
          <p:cNvSpPr>
            <a:spLocks noChangeArrowheads="1" noChangeShapeType="1" noTextEdit="1"/>
          </p:cNvSpPr>
          <p:nvPr/>
        </p:nvSpPr>
        <p:spPr bwMode="auto">
          <a:xfrm>
            <a:off x="1374775" y="-53975"/>
            <a:ext cx="6840538" cy="3622675"/>
          </a:xfrm>
          <a:prstGeom prst="rect">
            <a:avLst/>
          </a:prstGeom>
        </p:spPr>
        <p:txBody>
          <a:bodyPr wrap="none" fromWordArt="1">
            <a:prstTxWarp prst="textDeflateInflateDeflate">
              <a:avLst>
                <a:gd name="adj" fmla="val 28028"/>
              </a:avLst>
            </a:prstTxWarp>
          </a:bodyPr>
          <a:lstStyle/>
          <a:p>
            <a:pPr algn="ctr"/>
            <a:endParaRPr lang="en-US" sz="4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0">
                <a:blip r:embed="rId10"/>
                <a:srcRect/>
                <a:tile tx="0" ty="0" sx="100000" sy="100000" flip="none" algn="tl"/>
              </a:blipFill>
              <a:latin typeface="Forte"/>
            </a:endParaRPr>
          </a:p>
          <a:p>
            <a:pPr algn="ctr"/>
            <a:r>
              <a:rPr lang="en-US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10"/>
                  <a:srcRect/>
                  <a:tile tx="0" ty="0" sx="100000" sy="100000" flip="none" algn="tl"/>
                </a:blipFill>
                <a:latin typeface="Forte"/>
              </a:rPr>
              <a:t>Happy New Year!</a:t>
            </a:r>
          </a:p>
          <a:p>
            <a:pPr algn="ctr"/>
            <a:r>
              <a:rPr lang="en-US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10"/>
                  <a:srcRect/>
                  <a:tile tx="0" ty="0" sx="100000" sy="100000" flip="none" algn="tl"/>
                </a:blipFill>
                <a:latin typeface="Forte"/>
              </a:rPr>
              <a:t>Bonne Année!</a:t>
            </a:r>
            <a:endParaRPr lang="it-IT" sz="4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0">
                <a:blip r:embed="rId10"/>
                <a:srcRect/>
                <a:tile tx="0" ty="0" sx="100000" sy="100000" flip="none" algn="tl"/>
              </a:blipFill>
              <a:latin typeface="Forte"/>
            </a:endParaRPr>
          </a:p>
        </p:txBody>
      </p:sp>
      <p:pic>
        <p:nvPicPr>
          <p:cNvPr id="7182" name="Picture 14" descr="slide0006_image0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04724" flipH="1">
            <a:off x="2690019" y="2863057"/>
            <a:ext cx="2681287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4" descr="slide0006_image0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39714" flipH="1">
            <a:off x="3553619" y="2934494"/>
            <a:ext cx="2681288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WordArt 22" descr="fuxia"/>
          <p:cNvSpPr>
            <a:spLocks noChangeArrowheads="1" noChangeShapeType="1" noTextEdit="1"/>
          </p:cNvSpPr>
          <p:nvPr/>
        </p:nvSpPr>
        <p:spPr bwMode="auto">
          <a:xfrm>
            <a:off x="720725" y="5635625"/>
            <a:ext cx="20320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latin typeface="Forte"/>
              </a:rPr>
              <a:t>Janvier 2015</a:t>
            </a:r>
          </a:p>
        </p:txBody>
      </p:sp>
      <p:pic>
        <p:nvPicPr>
          <p:cNvPr id="26637" name="Picture 3" descr="E:\CARLA  a T0SHIBA\- 0 GIF  cartelle  solo SAMSUNG 31-1-2013\CAPODANNO - 2011-2014 gruppi\2014 da SAMSUNG\5c75c310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88" y="2809875"/>
            <a:ext cx="2001837" cy="213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8" name="Group 9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54"/>
          </a:xfrm>
        </p:grpSpPr>
        <p:pic>
          <p:nvPicPr>
            <p:cNvPr id="26641" name="Picture 9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2" name="Picture 9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3" name="Picture 9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4" name="Picture 9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5" name="Picture 9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6" name="Picture 9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7" name="Picture 9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8" name="Picture 9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49" name="Picture 10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0" name="Picture 10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1" name="Picture 10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2" name="Picture 10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3" name="Picture 10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4" name="Picture 10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5" name="Picture 10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6" name="Picture 10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7" name="Picture 10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8" name="Picture 10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59" name="Picture 11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0" name="Picture 11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1" name="Picture 11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2" name="Picture 11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3" name="Picture 11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4" name="Picture 11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5" name="Picture 11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6" name="Picture 11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7" name="Picture 11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8" name="Picture 11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69" name="Picture 12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0" name="Picture 12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1" name="Picture 12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2" name="Picture 12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3" name="Picture 12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4" name="Picture 12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5" name="Picture 12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6" name="Picture 12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7" name="Picture 12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8" name="Picture 12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79" name="Picture 13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0" name="Picture 13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1" name="Picture 13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2" name="Picture 13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3" name="Picture 13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4" name="Picture 13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5" name="Picture 13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6" name="Picture 13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7" name="Picture 13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8" name="Picture 13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89" name="Picture 14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0" name="Picture 14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1" name="Picture 14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2" name="Picture 14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3" name="Picture 14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4" name="Picture 14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5" name="Picture 14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6" name="Picture 14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7" name="Picture 14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8" name="Picture 14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99" name="Picture 15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0" name="Picture 15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1" name="Picture 15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2" name="Picture 15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3" name="Picture 15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4" name="Picture 15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5" name="Picture 15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6" name="Picture 15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7" name="Picture 15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8" name="Picture 15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09" name="Picture 16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0" name="Picture 16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1" name="Picture 16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2" name="Picture 16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3" name="Picture 16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4" name="Picture 16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5" name="Picture 16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6" name="Picture 16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7" name="Picture 16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8" name="Picture 16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19" name="Picture 17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0" name="Picture 17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1" name="Picture 17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2" name="Picture 17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3" name="Picture 17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4" name="Picture 17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5" name="Picture 17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6" name="Picture 17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7" name="Picture 17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8" name="Picture 17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29" name="Picture 18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0" name="Picture 18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1" name="Picture 18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2" name="Picture 18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3" name="Picture 184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4" name="Picture 185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5" name="Picture 186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6" name="Picture 187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7" name="Picture 188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8" name="Picture 189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39" name="Picture 190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40" name="Picture 191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41" name="Picture 192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742" name="Picture 193" descr="Estrela pisca 1"/>
            <p:cNvPicPr>
              <a:picLocks noChangeAspect="1" noChangeArrowheads="1" noCrop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9" name="WordArt 18" descr="8d596aac"/>
          <p:cNvSpPr>
            <a:spLocks noChangeArrowheads="1" noChangeShapeType="1" noTextEdit="1"/>
          </p:cNvSpPr>
          <p:nvPr/>
        </p:nvSpPr>
        <p:spPr bwMode="auto">
          <a:xfrm>
            <a:off x="6659563" y="5876925"/>
            <a:ext cx="1895475" cy="3905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8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latin typeface="Forte"/>
              </a:rPr>
              <a:t>by Charlotte</a:t>
            </a:r>
          </a:p>
        </p:txBody>
      </p:sp>
    </p:spTree>
  </p:cSld>
  <p:clrMapOvr>
    <a:masterClrMapping/>
  </p:clrMapOvr>
  <p:transition spd="slow">
    <p:sndAc>
      <p:stSnd loop="1">
        <p:snd r:embed="rId2" name="Happy New Year 0.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6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7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8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  <p:bldP spid="31746" grpId="1" animBg="1"/>
      <p:bldP spid="31747" grpId="0" animBg="1"/>
      <p:bldP spid="31747" grpId="1" animBg="1"/>
      <p:bldP spid="31748" grpId="0" animBg="1"/>
      <p:bldP spid="31748" grpId="1" animBg="1"/>
      <p:bldP spid="31749" grpId="0" animBg="1"/>
      <p:bldP spid="31749" grpId="1" animBg="1"/>
      <p:bldP spid="31750" grpId="0" animBg="1"/>
      <p:bldP spid="31750" grpId="1" animBg="1"/>
      <p:bldP spid="31751" grpId="0" animBg="1"/>
      <p:bldP spid="31751" grpId="1" animBg="1"/>
      <p:bldP spid="31752" grpId="0" animBg="1"/>
      <p:bldP spid="31752" grpId="1" animBg="1"/>
      <p:bldP spid="31753" grpId="0" animBg="1"/>
    </p:bld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3093</TotalTime>
  <Words>85</Words>
  <Application>Microsoft Office PowerPoint</Application>
  <PresentationFormat>Presentazione su schermo (4:3)</PresentationFormat>
  <Paragraphs>44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Titoli diapositive</vt:lpstr>
      </vt:variant>
      <vt:variant>
        <vt:i4>11</vt:i4>
      </vt:variant>
    </vt:vector>
  </HeadingPairs>
  <TitlesOfParts>
    <vt:vector size="15" baseType="lpstr">
      <vt:lpstr>5_Metro</vt:lpstr>
      <vt:lpstr>4_Struttura predefinita</vt:lpstr>
      <vt:lpstr>1_Struttura predefinita</vt:lpstr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Bonne Année tout le monde 2015.MIO</dc:title>
  <dc:creator>.;Charlotte</dc:creator>
  <cp:lastModifiedBy>carla</cp:lastModifiedBy>
  <cp:revision>226</cp:revision>
  <dcterms:created xsi:type="dcterms:W3CDTF">2010-06-19T22:16:52Z</dcterms:created>
  <dcterms:modified xsi:type="dcterms:W3CDTF">2015-01-05T18:23:42Z</dcterms:modified>
</cp:coreProperties>
</file>