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47"/>
  </p:handoutMasterIdLst>
  <p:sldIdLst>
    <p:sldId id="256" r:id="rId2"/>
    <p:sldId id="257" r:id="rId3"/>
    <p:sldId id="263" r:id="rId4"/>
    <p:sldId id="259" r:id="rId5"/>
    <p:sldId id="264" r:id="rId6"/>
    <p:sldId id="270" r:id="rId7"/>
    <p:sldId id="265" r:id="rId8"/>
    <p:sldId id="275" r:id="rId9"/>
    <p:sldId id="267" r:id="rId10"/>
    <p:sldId id="276" r:id="rId11"/>
    <p:sldId id="268" r:id="rId12"/>
    <p:sldId id="278" r:id="rId13"/>
    <p:sldId id="269" r:id="rId14"/>
    <p:sldId id="277" r:id="rId15"/>
    <p:sldId id="280" r:id="rId16"/>
    <p:sldId id="281" r:id="rId17"/>
    <p:sldId id="283" r:id="rId18"/>
    <p:sldId id="285" r:id="rId19"/>
    <p:sldId id="282" r:id="rId20"/>
    <p:sldId id="284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7" r:id="rId32"/>
    <p:sldId id="296" r:id="rId33"/>
    <p:sldId id="299" r:id="rId34"/>
    <p:sldId id="301" r:id="rId35"/>
    <p:sldId id="298" r:id="rId36"/>
    <p:sldId id="302" r:id="rId37"/>
    <p:sldId id="300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279" r:id="rId4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6TDCLyQDNqUiwktTJ9ZJg==" hashData="KilrYhYk7g/Bb/i4/oegKMS0U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1111"/>
    <a:srgbClr val="FF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81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0CD97D-C7A1-43F2-92E3-7AF57D6B6587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18DF93-2D17-4872-BF14-9203E1D30F4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A1CBF2-6C00-402F-BCA7-F86AE47BD336}" type="datetimeFigureOut">
              <a:rPr lang="fr-FR" smtClean="0"/>
              <a:pPr/>
              <a:t>30/12/2014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FC3506F-379F-492C-87B8-3E3B9FDFD9AE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>
    <p:random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ublic\Music\Sample%20Music\Maid%20with%20the%20Flaxen%20Hair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gif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7" Type="http://schemas.openxmlformats.org/officeDocument/2006/relationships/image" Target="../media/image8.gi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0.jpeg"/><Relationship Id="rId5" Type="http://schemas.openxmlformats.org/officeDocument/2006/relationships/audio" Target="../media/audio1.wav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gif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gif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7" Type="http://schemas.openxmlformats.org/officeDocument/2006/relationships/image" Target="../media/image30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slide" Target="slide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4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gif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audio" Target="../media/audio5.wav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7" Type="http://schemas.openxmlformats.org/officeDocument/2006/relationships/image" Target="../media/image40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slide" Target="slide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7" Type="http://schemas.openxmlformats.org/officeDocument/2006/relationships/image" Target="../media/image8.gif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slide" Target="slide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7" Type="http://schemas.openxmlformats.org/officeDocument/2006/relationships/image" Target="../media/image46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gif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7" Type="http://schemas.openxmlformats.org/officeDocument/2006/relationships/image" Target="../media/image48.pn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slide" Target="slide7.xml"/><Relationship Id="rId4" Type="http://schemas.openxmlformats.org/officeDocument/2006/relationships/audio" Target="../media/audio1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slide" Target="slide4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51720" y="836712"/>
            <a:ext cx="4968552" cy="175432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LE MONDE D’ASTERIX</a:t>
            </a:r>
            <a:endParaRPr lang="fr-FR" sz="5400" b="1" cap="none" spc="100" dirty="0" smtClean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sp>
        <p:nvSpPr>
          <p:cNvPr id="6" name="Ellipse 5"/>
          <p:cNvSpPr/>
          <p:nvPr/>
        </p:nvSpPr>
        <p:spPr>
          <a:xfrm>
            <a:off x="6516216" y="4077072"/>
            <a:ext cx="2088232" cy="2088232"/>
          </a:xfrm>
          <a:prstGeom prst="ellips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convex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4000" b="1" dirty="0" smtClean="0">
                <a:ln w="11430">
                  <a:solidFill>
                    <a:srgbClr val="FFFF00"/>
                  </a:solidFill>
                </a:ln>
                <a:noFill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lephant" pitchFamily="18" charset="0"/>
                <a:hlinkClick r:id="rId3" action="ppaction://hlinksldjump">
                  <a:snd r:embed="rId4" name="chimes.wav"/>
                </a:hlinkClick>
              </a:rPr>
              <a:t>GO !</a:t>
            </a:r>
            <a:endParaRPr lang="fr-FR" sz="4000" b="1" dirty="0">
              <a:ln w="11430">
                <a:solidFill>
                  <a:srgbClr val="FFFF00"/>
                </a:solidFill>
              </a:ln>
              <a:noFill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lephant" pitchFamily="18" charset="0"/>
            </a:endParaRPr>
          </a:p>
        </p:txBody>
      </p:sp>
      <p:pic>
        <p:nvPicPr>
          <p:cNvPr id="3076" name="Picture 4" descr="http://4.bp.blogspot.com/-a3d0cDcsqx4/T3yNTZC_W2I/AAAAAAAA9os/SYHU_iCLkFw/s1600/ASTERIX+Y+OBELIX+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140968"/>
            <a:ext cx="3096344" cy="3096344"/>
          </a:xfrm>
          <a:prstGeom prst="rect">
            <a:avLst/>
          </a:prstGeom>
          <a:noFill/>
        </p:spPr>
      </p:pic>
      <p:pic>
        <p:nvPicPr>
          <p:cNvPr id="5" name="Maid with the Flaxen Hair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244408" y="54868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9651829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000" numSld="45">
                <p:cTn id="1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outon d'action : Personnalisé 7">
            <a:hlinkClick r:id="" action="ppaction://hlinkshowjump?jump=lastslideviewed" highlightClick="1"/>
          </p:cNvPr>
          <p:cNvSpPr/>
          <p:nvPr/>
        </p:nvSpPr>
        <p:spPr>
          <a:xfrm>
            <a:off x="6300192" y="5805264"/>
            <a:ext cx="2520280" cy="648072"/>
          </a:xfrm>
          <a:prstGeom prst="actionButtonBlank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lastslideviewed">
                  <a:snd r:embed="rId3" name="arrow.wav"/>
                </a:hlinkClick>
              </a:rPr>
              <a:t>Retour à la question</a:t>
            </a:r>
            <a:endParaRPr lang="fr-FR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9458" name="Picture 2" descr="http://a392.idata.over-blog.com/2/20/48/81/deco-6/gif_idefix_toc_toc.gif">
            <a:hlinkHover r:id="" action="ppaction://noaction">
              <a:snd r:embed="rId4" name="explode.wav"/>
            </a:hlinkHover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1268760"/>
            <a:ext cx="5123315" cy="4536504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71800" y="332656"/>
            <a:ext cx="3600400" cy="11430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fr-FR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FAUX !</a:t>
            </a:r>
            <a:endParaRPr lang="fr-FR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0219966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AGÉCANONIX</a:t>
            </a:r>
            <a:endParaRPr lang="fr-FR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PAPYCAMIX</a:t>
            </a:r>
            <a:endParaRPr lang="fr-FR" b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" action="ppaction://noaction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sp>
        <p:nvSpPr>
          <p:cNvPr id="9" name="Rectangle à coins arrondis 8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AGÉANOSIX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" action="ppaction://hlinkshowjump?jump=nextslide">
                <a:snd r:embed="rId3" name="camera.wav"/>
              </a:hlinkClick>
            </a:endParaRPr>
          </a:p>
        </p:txBody>
      </p:sp>
      <p:pic>
        <p:nvPicPr>
          <p:cNvPr id="28674" name="Picture 2" descr="http://lencyclopedix.free.fr/image/villageois/agecanoni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1700808"/>
            <a:ext cx="3960440" cy="437448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>
            <a:hlinkClick r:id="rId3" action="ppaction://hlinksldjump">
              <a:snd r:embed="rId4" name="chimes.wav"/>
            </a:hlinkClick>
          </p:cNvPr>
          <p:cNvSpPr/>
          <p:nvPr/>
        </p:nvSpPr>
        <p:spPr>
          <a:xfrm>
            <a:off x="6876256" y="5229200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" action="ppaction://hlinkshowjump?jump=nextslide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1187624" y="1556792"/>
            <a:ext cx="4896544" cy="453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67375" y="260648"/>
            <a:ext cx="3476625" cy="3429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FALAIPA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" action="ppaction://hlinkshowjump?jump=nextslide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SALIMA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" action="ppaction://hlinkshowjump?jump=nextslide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" action="ppaction://hlinkshowjump?jump=nextslide">
                  <a:snd r:embed="rId3" name="camera.wav"/>
                </a:hlinkClick>
              </a:rPr>
              <a:t>FALBALA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" action="ppaction://hlinkshowjump?jump=nextslide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31746" name="Picture 2" descr="falbala2.png (212×254)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1475656" y="2060848"/>
            <a:ext cx="3365664" cy="40324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4" action="ppaction://hlinksldjump">
              <a:snd r:embed="rId5" name="chimes.wav"/>
            </a:hlinkClick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4" action="ppaction://hlinksldjump">
                  <a:snd r:embed="rId5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" action="ppaction://hlinkshowjump?jump=nextslide">
                <a:snd r:embed="rId5" name="chimes.wav"/>
              </a:hlinkClick>
            </a:endParaRPr>
          </a:p>
        </p:txBody>
      </p:sp>
      <p:pic>
        <p:nvPicPr>
          <p:cNvPr id="25606" name="Picture 6" descr="http://aws.vdkimg.com/article/1/2/7/5/1275611_inline12_scale_700xauto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1628800"/>
            <a:ext cx="4795292" cy="4973403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80528" y="404664"/>
            <a:ext cx="3476625" cy="3429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COXIS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DUCASSIS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NUMÉROBIS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30722" name="Picture 2" descr="7824707_672e7df881_m.gif (187×255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1916832"/>
            <a:ext cx="3009934" cy="41044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6" name="Picture 2" descr="numerobis.jpg (842×366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988840"/>
            <a:ext cx="8020050" cy="3486151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32656"/>
            <a:ext cx="2361009" cy="23286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BARBE ROUSSE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BARBE ROUGE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2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RACKHAM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8676" name="Picture 4" descr="http://www.comedix.de/grafik/figuren/enternix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5"/>
              </a:clrFrom>
              <a:clrTo>
                <a:srgbClr val="FFFF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2060848"/>
            <a:ext cx="3313642" cy="37444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34820" name="Picture 4" descr="http://4.bp.blogspot.com/-cgbC9z4HT6w/T3yPH6J_EJI/AAAAAAAA9os/oALxsxgwXiw/s1600/piratas.gif"/>
          <p:cNvPicPr>
            <a:picLocks noChangeAspect="1" noChangeArrowheads="1"/>
          </p:cNvPicPr>
          <p:nvPr/>
        </p:nvPicPr>
        <p:blipFill>
          <a:blip r:embed="rId6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611560" y="1844824"/>
            <a:ext cx="7992888" cy="2664296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260648"/>
            <a:ext cx="2774308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ANGLIX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AMÉRIX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2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SÉRPIX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7654" name="Picture 6" descr="http://2.bp.blogspot.com/-HxObrYXoqBY/T3yOrz8RteI/AAAAAAAA9os/smXNR6yJDkY/s1600/ameri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916832"/>
            <a:ext cx="4032448" cy="40324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 t="1784" r="943" b="92"/>
          <a:stretch>
            <a:fillRect/>
          </a:stretch>
        </p:blipFill>
        <p:spPr bwMode="auto">
          <a:xfrm>
            <a:off x="755576" y="1700808"/>
            <a:ext cx="756084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4725144"/>
            <a:ext cx="1856953" cy="18315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CÉSAR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PANIX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PASTIX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6628" name="Picture 4" descr="http://3.bp.blogspot.com/-gJ5L4B7ynvg/T3yObvGyGwI/AAAAAAAA9os/VZtelsmuNs0/s1600/CESAR+LABAEL...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916832"/>
            <a:ext cx="4392488" cy="43924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6" cstate="print"/>
          <a:srcRect l="1220" b="463"/>
          <a:stretch>
            <a:fillRect/>
          </a:stretch>
        </p:blipFill>
        <p:spPr bwMode="auto">
          <a:xfrm>
            <a:off x="899592" y="1556792"/>
            <a:ext cx="5832648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2924944"/>
            <a:ext cx="2555776" cy="25207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LARYNGOLIX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" action="ppaction://hlinkshowjump?jump=nextslide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HARENTIX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ORDRALFABÉTIX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32772" name="Picture 4" descr="http://lencyclopedix.free.fr/image/villageois/ordralfabetix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556792"/>
            <a:ext cx="3956684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37894" name="Picture 6" descr="C:\Users\Familly\Pictures\Sans titre-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>
            <a:off x="179512" y="1700808"/>
            <a:ext cx="8543052" cy="4032448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4653136"/>
            <a:ext cx="2072977" cy="20445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PRÉFIX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PRODURIX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PROLIX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39938" name="Picture 2" descr="http://4.bp.blogspot.com/-UBbZOY6O3TA/T3yOpXs59UI/AAAAAAAA9os/DIQiiEmTRto/s1600/Prolix.gif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1043608" y="1916832"/>
            <a:ext cx="4176464" cy="41764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1986" name="Picture 2" descr="prolix2.gif (450×192)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669999"/>
              </a:clrFrom>
              <a:clrTo>
                <a:srgbClr val="66999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844824"/>
            <a:ext cx="8269669" cy="3528392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88640"/>
            <a:ext cx="2160240" cy="21306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ASSURANCETOURIX</a:t>
            </a:r>
            <a:endParaRPr lang="fr-FR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JOHNIX</a:t>
            </a:r>
            <a:endParaRPr lang="fr-FR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TINOROSIX</a:t>
            </a:r>
            <a:endParaRPr lang="fr-FR" sz="16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8194" name="Picture 2" descr="http://users.polytech.unice.fr/~strombon/Formation/TL.2000/Groupe3/caracteristiquesMP3-Murat-Aron/portrait_assurancetouri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1772816"/>
            <a:ext cx="3816424" cy="41080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1028" name="Picture 4" descr="C:\Users\Familly\Pictures\La Rose et le Glaive.jpg"/>
          <p:cNvPicPr>
            <a:picLocks noChangeAspect="1" noChangeArrowheads="1"/>
          </p:cNvPicPr>
          <p:nvPr/>
        </p:nvPicPr>
        <p:blipFill>
          <a:blip r:embed="rId6" cstate="print"/>
          <a:srcRect l="2236" t="1566" r="1587" b="2891"/>
          <a:stretch>
            <a:fillRect/>
          </a:stretch>
        </p:blipFill>
        <p:spPr bwMode="auto">
          <a:xfrm>
            <a:off x="539552" y="1556792"/>
            <a:ext cx="6192688" cy="4392488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260648"/>
            <a:ext cx="2774308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MACHUPICCAH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OUÇAH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KIÇAH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26627" name="Picture 3" descr="C:\Users\Familly\Pictures\Sans titre-2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1628800"/>
            <a:ext cx="2538781" cy="4752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2050" name="Picture 2" descr="C:\Users\Familly\Pictures\Asterix chez Rahazade .jpg"/>
          <p:cNvPicPr>
            <a:picLocks noChangeAspect="1" noChangeArrowheads="1"/>
          </p:cNvPicPr>
          <p:nvPr/>
        </p:nvPicPr>
        <p:blipFill>
          <a:blip r:embed="rId6" cstate="print"/>
          <a:srcRect l="2354" t="3091" r="1401" b="5130"/>
          <a:stretch>
            <a:fillRect/>
          </a:stretch>
        </p:blipFill>
        <p:spPr bwMode="auto">
          <a:xfrm>
            <a:off x="683568" y="2060848"/>
            <a:ext cx="7272808" cy="3240360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116632"/>
            <a:ext cx="1944216" cy="19175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MALABAF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GROSSEBAF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2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CÉTONTAF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5126" name="Picture 6" descr="http://2.bp.blogspot.com/-eiazRhKtNTo/T3yPMfq38PI/AAAAAAAA9os/yb279RIClOk/s1600/GROSENBAF.gif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683568" y="1700808"/>
            <a:ext cx="4464496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098" name="Picture 2" descr="http://www.asterix.com/asterix-de-a-a-z/les-personnages/perso/a04b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1700808"/>
            <a:ext cx="5256584" cy="4633583"/>
          </a:xfrm>
          <a:prstGeom prst="rect">
            <a:avLst/>
          </a:prstGeom>
          <a:noFill/>
        </p:spPr>
      </p:pic>
      <p:pic>
        <p:nvPicPr>
          <p:cNvPr id="5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50209" y="2780928"/>
            <a:ext cx="2693791" cy="26568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ZONARIX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GOUDURIX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2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FÉLIX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098" name="Picture 2" descr="http://www.rankopedia.com/CandidatePix/79840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628800"/>
            <a:ext cx="3732656" cy="5229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0"/>
            <a:ext cx="2684537" cy="2647763"/>
          </a:xfrm>
          <a:prstGeom prst="rect">
            <a:avLst/>
          </a:prstGeom>
          <a:noFill/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2348880"/>
            <a:ext cx="5636391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PANORAMIX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PARADIX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DIAPORAMIX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098" name="Picture 2" descr="http://3.bp.blogspot.com/-gmZJAyMvW4I/T3yORd_QqtI/AAAAAAAA9os/wx71hzZd9-c/s1600/PANORAMI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556792"/>
            <a:ext cx="4464496" cy="44644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3074" name="Picture 2" descr="http://histgeo.voila.net/sixieme/jeuxolympiques/panoramix1.jpg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 l="1042" t="2236" r="1042" b="1600"/>
          <a:stretch>
            <a:fillRect/>
          </a:stretch>
        </p:blipFill>
        <p:spPr bwMode="auto">
          <a:xfrm>
            <a:off x="1403648" y="1988840"/>
            <a:ext cx="6768752" cy="3096344"/>
          </a:xfrm>
          <a:prstGeom prst="rect">
            <a:avLst/>
          </a:prstGeom>
          <a:noFill/>
        </p:spPr>
      </p:pic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005064"/>
            <a:ext cx="2482276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JOLITORAX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ANTRAX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FORLAX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7106" name="Picture 2" descr="http://3.bp.blogspot.com/-ixtgX9GKsJs/T3yPLvNNIuI/AAAAAAAA9os/fPeYuB-ealQ/s1600/BUENTORA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556792"/>
            <a:ext cx="4536504" cy="45365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4651" y="1124744"/>
            <a:ext cx="3139349" cy="3096344"/>
          </a:xfrm>
          <a:prstGeom prst="rect">
            <a:avLst/>
          </a:prstGeom>
          <a:noFill/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7" cstate="print"/>
          <a:srcRect l="1370" t="1562" r="1370" b="1621"/>
          <a:stretch>
            <a:fillRect/>
          </a:stretch>
        </p:blipFill>
        <p:spPr bwMode="auto">
          <a:xfrm>
            <a:off x="755576" y="1772816"/>
            <a:ext cx="5112568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PANTOMINE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645024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GALANTINE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BONEMINE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44044" name="Picture 12" descr="http://2.bp.blogspot.com/_Ozo7z2zkqWs/SowOTySIzmI/AAAAAAAAANo/08TcY5TG4s8/s320/bonemine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844823"/>
            <a:ext cx="3240360" cy="40002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5" name="Picture 4" descr="http://neuviemeart.citebd.org/IMG/jpg/Asterix6.jpg"/>
          <p:cNvPicPr>
            <a:picLocks noChangeAspect="1" noChangeArrowheads="1"/>
          </p:cNvPicPr>
          <p:nvPr/>
        </p:nvPicPr>
        <p:blipFill>
          <a:blip r:embed="rId6" cstate="print"/>
          <a:srcRect l="1996" t="6205" r="35741" b="2288"/>
          <a:stretch>
            <a:fillRect/>
          </a:stretch>
        </p:blipFill>
        <p:spPr bwMode="auto">
          <a:xfrm>
            <a:off x="1835696" y="1844824"/>
            <a:ext cx="6854282" cy="3240360"/>
          </a:xfrm>
          <a:prstGeom prst="rect">
            <a:avLst/>
          </a:prstGeom>
          <a:noFill/>
        </p:spPr>
      </p:pic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3789040"/>
            <a:ext cx="2339753" cy="23077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SAM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5" name="camera.wav"/>
                </a:hlinkClick>
              </a:rPr>
              <a:t>BABA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5" name="camera.wav"/>
              </a:hlinkClick>
            </a:endParaRPr>
          </a:p>
        </p:txBody>
      </p:sp>
      <p:sp>
        <p:nvSpPr>
          <p:cNvPr id="7" name="Rectangle à coins arrondis 6">
            <a:hlinkClick r:id="rId2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5" name="camera.wav"/>
                </a:hlinkClick>
              </a:rPr>
              <a:t>TONTON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5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4" name="Picture 6" descr="http://2.bp.blogspot.com/-5g4CEYRn0uM/T3yPcJ4KR2I/AAAAAAAA9os/5_Ps9KnqLBY/s1600/baba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1988840"/>
            <a:ext cx="3888432" cy="38884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9154" name="Picture 2" descr="http://www.arretetonchar.fr/wp-content/uploads/2013/IMG/archives/Divertissement/BD/citations%20latines%20ASTERIX/triple21.jpg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467544" y="2420888"/>
            <a:ext cx="5724636" cy="3816424"/>
          </a:xfrm>
          <a:prstGeom prst="rect">
            <a:avLst/>
          </a:prstGeom>
          <a:noFill/>
        </p:spPr>
      </p:pic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2924944"/>
            <a:ext cx="2774308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PATAFIX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AUTOMATIX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CÉTAUTOMATIX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52226" name="Picture 2" descr="http://www.winamax.com/img/coverage/WSOP2009/Day8/cetautomatix.png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1403648" y="1844824"/>
            <a:ext cx="3059684" cy="41044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0"/>
            <a:ext cx="2454511" cy="2420888"/>
          </a:xfrm>
          <a:prstGeom prst="rect">
            <a:avLst/>
          </a:prstGeom>
          <a:noFill/>
        </p:spPr>
      </p:pic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7" cstate="print"/>
          <a:srcRect l="1351" t="1531" r="1351"/>
          <a:stretch>
            <a:fillRect/>
          </a:stretch>
        </p:blipFill>
        <p:spPr bwMode="auto">
          <a:xfrm>
            <a:off x="467544" y="1916832"/>
            <a:ext cx="5184576" cy="4631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POLÉMIX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TRAGICOMIX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2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CÉTONCADIX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0" name="Picture 16" descr="http://lencyclopedix.free.fr/image/caricatures/marais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700808"/>
            <a:ext cx="2304256" cy="459051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57345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700808"/>
            <a:ext cx="8658640" cy="2650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69800" y="4149080"/>
            <a:ext cx="2527519" cy="24928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AMONBOFIS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TOURNAVIS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ARTIFIS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0" name="Picture 20" descr="http://lencyclopedix.free.fr/image/etrangers/egyptiens/amonbofi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1628800"/>
            <a:ext cx="2736304" cy="44161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55297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2204864"/>
            <a:ext cx="680085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188640"/>
            <a:ext cx="226325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PÉPÉ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4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NAPAVOLÉ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TORÉOLÉ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4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10" name="Picture 6" descr="http://4.bp.blogspot.com/-tlZZitOkkWg/T3yPT0CD5KI/AAAAAAAA9os/eVV-eSFtJxM/s1600/pepe2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772816"/>
            <a:ext cx="3888432" cy="38884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6804248" y="5877272"/>
            <a:ext cx="2016224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1124744"/>
            <a:ext cx="2195736" cy="2165657"/>
          </a:xfrm>
          <a:prstGeom prst="rect">
            <a:avLst/>
          </a:prstGeom>
          <a:noFill/>
        </p:spPr>
      </p:pic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467544" y="1772816"/>
            <a:ext cx="5239477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>
            <a:hlinkClick r:id="rId2" action="ppaction://hlinksldjump"/>
          </p:cNvPr>
          <p:cNvSpPr/>
          <p:nvPr/>
        </p:nvSpPr>
        <p:spPr>
          <a:xfrm>
            <a:off x="6012160" y="249289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CÉTONTON-ALIX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6" name="Rectangle à coins arrondis 5">
            <a:hlinkClick r:id="rId2" action="ppaction://hlinksldjump"/>
          </p:cNvPr>
          <p:cNvSpPr/>
          <p:nvPr/>
        </p:nvSpPr>
        <p:spPr>
          <a:xfrm>
            <a:off x="6012160" y="3573016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2" action="ppaction://hlinksldjump">
                  <a:snd r:embed="rId3" name="camera.wav"/>
                </a:hlinkClick>
              </a:rPr>
              <a:t>ORDEPRIX</a:t>
            </a:r>
            <a:endParaRPr lang="fr-FR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7" name="Rectangle à coins arrondis 6">
            <a:hlinkClick r:id="rId4" action="ppaction://hlinksldjump"/>
          </p:cNvPr>
          <p:cNvSpPr/>
          <p:nvPr/>
        </p:nvSpPr>
        <p:spPr>
          <a:xfrm>
            <a:off x="6012160" y="4869160"/>
            <a:ext cx="2304256" cy="576064"/>
          </a:xfrm>
          <a:prstGeom prst="roundRect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7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  <a:hlinkClick r:id="rId4" action="ppaction://hlinksldjump">
                  <a:snd r:embed="rId3" name="camera.wav"/>
                </a:hlinkClick>
              </a:rPr>
              <a:t>ABRARACOURCIX</a:t>
            </a:r>
            <a:endParaRPr lang="fr-FR" sz="17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  <a:hlinkClick r:id="rId2" action="ppaction://hlinksldjump">
                <a:snd r:embed="rId3" name="camera.wav"/>
              </a:hlinkClick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624" y="404664"/>
            <a:ext cx="6696744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Quel est son Nom ?</a:t>
            </a:r>
            <a:endParaRPr lang="fr-FR" sz="5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  <p:pic>
        <p:nvPicPr>
          <p:cNvPr id="9" name="Picture 12" descr="http://www.camping-lido.net/coin/bd/images/asterix/abraracourcix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068960"/>
            <a:ext cx="4819659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31840" y="332656"/>
            <a:ext cx="2736304" cy="1143000"/>
          </a:xfr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fr-FR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VRAI !</a:t>
            </a:r>
            <a:endParaRPr lang="fr-FR" sz="6000" dirty="0">
              <a:solidFill>
                <a:srgbClr val="FF0000"/>
              </a:solidFill>
            </a:endParaRPr>
          </a:p>
        </p:txBody>
      </p:sp>
      <p:sp>
        <p:nvSpPr>
          <p:cNvPr id="8" name="Rectangle à coins arrondis 7">
            <a:hlinkClick r:id="rId3" action="ppaction://hlinksldjump"/>
          </p:cNvPr>
          <p:cNvSpPr/>
          <p:nvPr/>
        </p:nvSpPr>
        <p:spPr>
          <a:xfrm>
            <a:off x="5292080" y="5877272"/>
            <a:ext cx="3528392" cy="648072"/>
          </a:xfrm>
          <a:prstGeom prst="roundRect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SUITE</a:t>
            </a:r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</a:rPr>
              <a:t> </a:t>
            </a:r>
            <a:r>
              <a:rPr lang="fr-FR" sz="2800" b="1" i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 Black" pitchFamily="34" charset="0"/>
                <a:hlinkClick r:id="rId3" action="ppaction://hlinksldjump">
                  <a:snd r:embed="rId4" name="chimes.wav"/>
                </a:hlinkClick>
              </a:rPr>
              <a:t>et FIN</a:t>
            </a:r>
            <a:endParaRPr lang="fr-FR" sz="2800" b="1" i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 Black" pitchFamily="34" charset="0"/>
              <a:hlinkClick r:id="rId5" action="ppaction://hlinksldjump">
                <a:snd r:embed="rId4" name="chimes.wav"/>
              </a:hlinkClick>
            </a:endParaRPr>
          </a:p>
        </p:txBody>
      </p:sp>
      <p:pic>
        <p:nvPicPr>
          <p:cNvPr id="4" name="Picture 4" descr="C:\Users\Familly\AppData\Local\Microsoft\Windows\Temporary Internet Files\Content.IE5\1FAZQ84F\e8nZ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1916832"/>
            <a:ext cx="2993332" cy="2952328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1700808"/>
            <a:ext cx="4824536" cy="403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23013810"/>
      </p:ext>
    </p:extLst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amilly\Pictures\Sans titre-1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8553450" cy="5353050"/>
          </a:xfrm>
          <a:prstGeom prst="rect">
            <a:avLst/>
          </a:prstGeom>
          <a:noFill/>
        </p:spPr>
      </p:pic>
      <p:pic>
        <p:nvPicPr>
          <p:cNvPr id="2050" name="Picture 2" descr="http://3.bp.blogspot.com/-zHWQo-661bk/T3yOyIjJiQI/AAAAAAAA9os/Ts9KSrRA2NU/s1600/jabalies.gif">
            <a:hlinkClick r:id="rId4" action="ppaction://hlinksldjump" tooltip="Ils sont fous ces gaulois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645024"/>
            <a:ext cx="4037434" cy="40374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pier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2047</TotalTime>
  <Words>246</Words>
  <Application>Microsoft Office PowerPoint</Application>
  <PresentationFormat>Affichage à l'écran (4:3)</PresentationFormat>
  <Paragraphs>130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6" baseType="lpstr">
      <vt:lpstr>Papier</vt:lpstr>
      <vt:lpstr>Diapositive 1</vt:lpstr>
      <vt:lpstr>FAUX !</vt:lpstr>
      <vt:lpstr>Diapositive 3</vt:lpstr>
      <vt:lpstr>VRAI !</vt:lpstr>
      <vt:lpstr>Diapositive 5</vt:lpstr>
      <vt:lpstr>VRAI !</vt:lpstr>
      <vt:lpstr>Diapositive 7</vt:lpstr>
      <vt:lpstr>VRAI !</vt:lpstr>
      <vt:lpstr>Diapositive 9</vt:lpstr>
      <vt:lpstr>VRAI !</vt:lpstr>
      <vt:lpstr>Diapositive 11</vt:lpstr>
      <vt:lpstr>VRAI !</vt:lpstr>
      <vt:lpstr>Diapositive 13</vt:lpstr>
      <vt:lpstr>VRAI !</vt:lpstr>
      <vt:lpstr>Diapositive 15</vt:lpstr>
      <vt:lpstr>VRAI !</vt:lpstr>
      <vt:lpstr>Diapositive 17</vt:lpstr>
      <vt:lpstr>VRAI !</vt:lpstr>
      <vt:lpstr>Diapositive 19</vt:lpstr>
      <vt:lpstr>VRAI !</vt:lpstr>
      <vt:lpstr>Diapositive 21</vt:lpstr>
      <vt:lpstr>VRAI !</vt:lpstr>
      <vt:lpstr>Diapositive 23</vt:lpstr>
      <vt:lpstr>VRAI !</vt:lpstr>
      <vt:lpstr>Diapositive 25</vt:lpstr>
      <vt:lpstr>VRAI !</vt:lpstr>
      <vt:lpstr>Diapositive 27</vt:lpstr>
      <vt:lpstr>VRAI !</vt:lpstr>
      <vt:lpstr>Diapositive 29</vt:lpstr>
      <vt:lpstr>VRAI !</vt:lpstr>
      <vt:lpstr>Diapositive 31</vt:lpstr>
      <vt:lpstr>VRAI !</vt:lpstr>
      <vt:lpstr>Diapositive 33</vt:lpstr>
      <vt:lpstr>VRAI !</vt:lpstr>
      <vt:lpstr>Diapositive 35</vt:lpstr>
      <vt:lpstr>VRAI !</vt:lpstr>
      <vt:lpstr>Diapositive 37</vt:lpstr>
      <vt:lpstr>VRAI !</vt:lpstr>
      <vt:lpstr>Diapositive 39</vt:lpstr>
      <vt:lpstr>VRAI !</vt:lpstr>
      <vt:lpstr>Diapositive 41</vt:lpstr>
      <vt:lpstr>VRAI !</vt:lpstr>
      <vt:lpstr>Diapositive 43</vt:lpstr>
      <vt:lpstr>VRAI !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vaz</dc:creator>
  <cp:lastModifiedBy>Familly</cp:lastModifiedBy>
  <cp:revision>194</cp:revision>
  <dcterms:created xsi:type="dcterms:W3CDTF">2014-12-18T14:33:11Z</dcterms:created>
  <dcterms:modified xsi:type="dcterms:W3CDTF">2014-12-30T07:42:32Z</dcterms:modified>
</cp:coreProperties>
</file>