
<file path=[Content_Types].xml><?xml version="1.0" encoding="utf-8"?>
<Types xmlns="http://schemas.openxmlformats.org/package/2006/content-types">
  <Default Extension="mp3" ContentType="audio/unknown"/>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64" r:id="rId3"/>
    <p:sldId id="258" r:id="rId4"/>
    <p:sldId id="259" r:id="rId5"/>
    <p:sldId id="260" r:id="rId6"/>
    <p:sldId id="265" r:id="rId7"/>
    <p:sldId id="256" r:id="rId8"/>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39" d="100"/>
          <a:sy n="39" d="100"/>
        </p:scale>
        <p:origin x="-1092" y="-102"/>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BE"/>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BE"/>
          </a:p>
        </p:txBody>
      </p:sp>
      <p:sp>
        <p:nvSpPr>
          <p:cNvPr id="4" name="Espace réservé de la date 3"/>
          <p:cNvSpPr>
            <a:spLocks noGrp="1"/>
          </p:cNvSpPr>
          <p:nvPr>
            <p:ph type="dt" sz="half" idx="10"/>
          </p:nvPr>
        </p:nvSpPr>
        <p:spPr/>
        <p:txBody>
          <a:bodyPr/>
          <a:lstStyle/>
          <a:p>
            <a:fld id="{AA309A6D-C09C-4548-B29A-6CF363A7E532}" type="datetimeFigureOut">
              <a:rPr lang="fr-FR" smtClean="0"/>
              <a:t>02/01/2015</a:t>
            </a:fld>
            <a:endParaRPr lang="fr-BE"/>
          </a:p>
        </p:txBody>
      </p:sp>
      <p:sp>
        <p:nvSpPr>
          <p:cNvPr id="5" name="Espace réservé du pied de page 4"/>
          <p:cNvSpPr>
            <a:spLocks noGrp="1"/>
          </p:cNvSpPr>
          <p:nvPr>
            <p:ph type="ftr" sz="quarter" idx="11"/>
          </p:nvPr>
        </p:nvSpPr>
        <p:spPr/>
        <p:txBody>
          <a:bodyPr/>
          <a:lstStyle/>
          <a:p>
            <a:endParaRPr lang="fr-BE"/>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t>‹N°›</a:t>
            </a:fld>
            <a:endParaRPr lang="fr-B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BE"/>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4" name="Espace réservé de la date 3"/>
          <p:cNvSpPr>
            <a:spLocks noGrp="1"/>
          </p:cNvSpPr>
          <p:nvPr>
            <p:ph type="dt" sz="half" idx="10"/>
          </p:nvPr>
        </p:nvSpPr>
        <p:spPr/>
        <p:txBody>
          <a:bodyPr/>
          <a:lstStyle/>
          <a:p>
            <a:fld id="{AA309A6D-C09C-4548-B29A-6CF363A7E532}" type="datetimeFigureOut">
              <a:rPr lang="fr-FR" smtClean="0"/>
              <a:t>02/01/2015</a:t>
            </a:fld>
            <a:endParaRPr lang="fr-BE"/>
          </a:p>
        </p:txBody>
      </p:sp>
      <p:sp>
        <p:nvSpPr>
          <p:cNvPr id="5" name="Espace réservé du pied de page 4"/>
          <p:cNvSpPr>
            <a:spLocks noGrp="1"/>
          </p:cNvSpPr>
          <p:nvPr>
            <p:ph type="ftr" sz="quarter" idx="11"/>
          </p:nvPr>
        </p:nvSpPr>
        <p:spPr/>
        <p:txBody>
          <a:bodyPr/>
          <a:lstStyle/>
          <a:p>
            <a:endParaRPr lang="fr-BE"/>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t>‹N°›</a:t>
            </a:fld>
            <a:endParaRPr lang="fr-B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BE"/>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AA309A6D-C09C-4548-B29A-6CF363A7E532}" type="datetimeFigureOut">
              <a:rPr lang="fr-FR" smtClean="0"/>
              <a:t>02/01/2015</a:t>
            </a:fld>
            <a:endParaRPr lang="fr-BE"/>
          </a:p>
        </p:txBody>
      </p:sp>
      <p:sp>
        <p:nvSpPr>
          <p:cNvPr id="5" name="Espace réservé du pied de page 4"/>
          <p:cNvSpPr>
            <a:spLocks noGrp="1"/>
          </p:cNvSpPr>
          <p:nvPr>
            <p:ph type="ftr" sz="quarter" idx="11"/>
          </p:nvPr>
        </p:nvSpPr>
        <p:spPr/>
        <p:txBody>
          <a:bodyPr/>
          <a:lstStyle/>
          <a:p>
            <a:endParaRPr lang="fr-BE"/>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t>‹N°›</a:t>
            </a:fld>
            <a:endParaRPr lang="fr-B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BE"/>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5" name="Espace réservé de la date 4"/>
          <p:cNvSpPr>
            <a:spLocks noGrp="1"/>
          </p:cNvSpPr>
          <p:nvPr>
            <p:ph type="dt" sz="half" idx="10"/>
          </p:nvPr>
        </p:nvSpPr>
        <p:spPr/>
        <p:txBody>
          <a:bodyPr/>
          <a:lstStyle/>
          <a:p>
            <a:fld id="{AA309A6D-C09C-4548-B29A-6CF363A7E532}" type="datetimeFigureOut">
              <a:rPr lang="fr-FR" smtClean="0"/>
              <a:t>02/01/2015</a:t>
            </a:fld>
            <a:endParaRPr lang="fr-BE"/>
          </a:p>
        </p:txBody>
      </p:sp>
      <p:sp>
        <p:nvSpPr>
          <p:cNvPr id="6" name="Espace réservé du pied de page 5"/>
          <p:cNvSpPr>
            <a:spLocks noGrp="1"/>
          </p:cNvSpPr>
          <p:nvPr>
            <p:ph type="ftr" sz="quarter" idx="11"/>
          </p:nvPr>
        </p:nvSpPr>
        <p:spPr/>
        <p:txBody>
          <a:bodyPr/>
          <a:lstStyle/>
          <a:p>
            <a:endParaRPr lang="fr-BE"/>
          </a:p>
        </p:txBody>
      </p:sp>
      <p:sp>
        <p:nvSpPr>
          <p:cNvPr id="7" name="Espace réservé du numéro de diapositive 6"/>
          <p:cNvSpPr>
            <a:spLocks noGrp="1"/>
          </p:cNvSpPr>
          <p:nvPr>
            <p:ph type="sldNum" sz="quarter" idx="12"/>
          </p:nvPr>
        </p:nvSpPr>
        <p:spPr/>
        <p:txBody>
          <a:bodyPr/>
          <a:lstStyle/>
          <a:p>
            <a:fld id="{CF4668DC-857F-487D-BFFA-8C0CA5037977}" type="slidenum">
              <a:rPr lang="fr-BE" smtClean="0"/>
              <a:t>‹N°›</a:t>
            </a:fld>
            <a:endParaRPr lang="fr-B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BE"/>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7" name="Espace réservé de la date 6"/>
          <p:cNvSpPr>
            <a:spLocks noGrp="1"/>
          </p:cNvSpPr>
          <p:nvPr>
            <p:ph type="dt" sz="half" idx="10"/>
          </p:nvPr>
        </p:nvSpPr>
        <p:spPr/>
        <p:txBody>
          <a:bodyPr/>
          <a:lstStyle/>
          <a:p>
            <a:fld id="{AA309A6D-C09C-4548-B29A-6CF363A7E532}" type="datetimeFigureOut">
              <a:rPr lang="fr-FR" smtClean="0"/>
              <a:t>02/01/2015</a:t>
            </a:fld>
            <a:endParaRPr lang="fr-BE"/>
          </a:p>
        </p:txBody>
      </p:sp>
      <p:sp>
        <p:nvSpPr>
          <p:cNvPr id="8" name="Espace réservé du pied de page 7"/>
          <p:cNvSpPr>
            <a:spLocks noGrp="1"/>
          </p:cNvSpPr>
          <p:nvPr>
            <p:ph type="ftr" sz="quarter" idx="11"/>
          </p:nvPr>
        </p:nvSpPr>
        <p:spPr/>
        <p:txBody>
          <a:bodyPr/>
          <a:lstStyle/>
          <a:p>
            <a:endParaRPr lang="fr-BE"/>
          </a:p>
        </p:txBody>
      </p:sp>
      <p:sp>
        <p:nvSpPr>
          <p:cNvPr id="9" name="Espace réservé du numéro de diapositive 8"/>
          <p:cNvSpPr>
            <a:spLocks noGrp="1"/>
          </p:cNvSpPr>
          <p:nvPr>
            <p:ph type="sldNum" sz="quarter" idx="12"/>
          </p:nvPr>
        </p:nvSpPr>
        <p:spPr/>
        <p:txBody>
          <a:bodyPr/>
          <a:lstStyle/>
          <a:p>
            <a:fld id="{CF4668DC-857F-487D-BFFA-8C0CA5037977}" type="slidenum">
              <a:rPr lang="fr-BE" smtClean="0"/>
              <a:t>‹N°›</a:t>
            </a:fld>
            <a:endParaRPr lang="fr-B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BE"/>
          </a:p>
        </p:txBody>
      </p:sp>
      <p:sp>
        <p:nvSpPr>
          <p:cNvPr id="3" name="Espace réservé de la date 2"/>
          <p:cNvSpPr>
            <a:spLocks noGrp="1"/>
          </p:cNvSpPr>
          <p:nvPr>
            <p:ph type="dt" sz="half" idx="10"/>
          </p:nvPr>
        </p:nvSpPr>
        <p:spPr/>
        <p:txBody>
          <a:bodyPr/>
          <a:lstStyle/>
          <a:p>
            <a:fld id="{AA309A6D-C09C-4548-B29A-6CF363A7E532}" type="datetimeFigureOut">
              <a:rPr lang="fr-FR" smtClean="0"/>
              <a:t>02/01/2015</a:t>
            </a:fld>
            <a:endParaRPr lang="fr-BE"/>
          </a:p>
        </p:txBody>
      </p:sp>
      <p:sp>
        <p:nvSpPr>
          <p:cNvPr id="4" name="Espace réservé du pied de page 3"/>
          <p:cNvSpPr>
            <a:spLocks noGrp="1"/>
          </p:cNvSpPr>
          <p:nvPr>
            <p:ph type="ftr" sz="quarter" idx="11"/>
          </p:nvPr>
        </p:nvSpPr>
        <p:spPr/>
        <p:txBody>
          <a:bodyPr/>
          <a:lstStyle/>
          <a:p>
            <a:endParaRPr lang="fr-BE"/>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t>‹N°›</a:t>
            </a:fld>
            <a:endParaRPr lang="fr-B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AA309A6D-C09C-4548-B29A-6CF363A7E532}" type="datetimeFigureOut">
              <a:rPr lang="fr-FR" smtClean="0"/>
              <a:t>02/01/2015</a:t>
            </a:fld>
            <a:endParaRPr lang="fr-BE"/>
          </a:p>
        </p:txBody>
      </p:sp>
      <p:sp>
        <p:nvSpPr>
          <p:cNvPr id="3" name="Espace réservé du pied de page 2"/>
          <p:cNvSpPr>
            <a:spLocks noGrp="1"/>
          </p:cNvSpPr>
          <p:nvPr>
            <p:ph type="ftr" sz="quarter" idx="11"/>
          </p:nvPr>
        </p:nvSpPr>
        <p:spPr/>
        <p:txBody>
          <a:bodyPr/>
          <a:lstStyle/>
          <a:p>
            <a:endParaRPr lang="fr-BE"/>
          </a:p>
        </p:txBody>
      </p:sp>
      <p:sp>
        <p:nvSpPr>
          <p:cNvPr id="4" name="Espace réservé du numéro de diapositive 3"/>
          <p:cNvSpPr>
            <a:spLocks noGrp="1"/>
          </p:cNvSpPr>
          <p:nvPr>
            <p:ph type="sldNum" sz="quarter" idx="12"/>
          </p:nvPr>
        </p:nvSpPr>
        <p:spPr/>
        <p:txBody>
          <a:bodyPr/>
          <a:lstStyle/>
          <a:p>
            <a:fld id="{CF4668DC-857F-487D-BFFA-8C0CA5037977}" type="slidenum">
              <a:rPr lang="fr-BE" smtClean="0"/>
              <a:t>‹N°›</a:t>
            </a:fld>
            <a:endParaRPr lang="fr-B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BE"/>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AA309A6D-C09C-4548-B29A-6CF363A7E532}" type="datetimeFigureOut">
              <a:rPr lang="fr-FR" smtClean="0"/>
              <a:t>02/01/2015</a:t>
            </a:fld>
            <a:endParaRPr lang="fr-BE"/>
          </a:p>
        </p:txBody>
      </p:sp>
      <p:sp>
        <p:nvSpPr>
          <p:cNvPr id="6" name="Espace réservé du pied de page 5"/>
          <p:cNvSpPr>
            <a:spLocks noGrp="1"/>
          </p:cNvSpPr>
          <p:nvPr>
            <p:ph type="ftr" sz="quarter" idx="11"/>
          </p:nvPr>
        </p:nvSpPr>
        <p:spPr/>
        <p:txBody>
          <a:bodyPr/>
          <a:lstStyle/>
          <a:p>
            <a:endParaRPr lang="fr-BE"/>
          </a:p>
        </p:txBody>
      </p:sp>
      <p:sp>
        <p:nvSpPr>
          <p:cNvPr id="7" name="Espace réservé du numéro de diapositive 6"/>
          <p:cNvSpPr>
            <a:spLocks noGrp="1"/>
          </p:cNvSpPr>
          <p:nvPr>
            <p:ph type="sldNum" sz="quarter" idx="12"/>
          </p:nvPr>
        </p:nvSpPr>
        <p:spPr/>
        <p:txBody>
          <a:bodyPr/>
          <a:lstStyle/>
          <a:p>
            <a:fld id="{CF4668DC-857F-487D-BFFA-8C0CA5037977}" type="slidenum">
              <a:rPr lang="fr-BE" smtClean="0"/>
              <a:t>‹N°›</a:t>
            </a:fld>
            <a:endParaRPr lang="fr-B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BE"/>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BE"/>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AA309A6D-C09C-4548-B29A-6CF363A7E532}" type="datetimeFigureOut">
              <a:rPr lang="fr-FR" smtClean="0"/>
              <a:t>02/01/2015</a:t>
            </a:fld>
            <a:endParaRPr lang="fr-BE"/>
          </a:p>
        </p:txBody>
      </p:sp>
      <p:sp>
        <p:nvSpPr>
          <p:cNvPr id="6" name="Espace réservé du pied de page 5"/>
          <p:cNvSpPr>
            <a:spLocks noGrp="1"/>
          </p:cNvSpPr>
          <p:nvPr>
            <p:ph type="ftr" sz="quarter" idx="11"/>
          </p:nvPr>
        </p:nvSpPr>
        <p:spPr/>
        <p:txBody>
          <a:bodyPr/>
          <a:lstStyle/>
          <a:p>
            <a:endParaRPr lang="fr-BE"/>
          </a:p>
        </p:txBody>
      </p:sp>
      <p:sp>
        <p:nvSpPr>
          <p:cNvPr id="7" name="Espace réservé du numéro de diapositive 6"/>
          <p:cNvSpPr>
            <a:spLocks noGrp="1"/>
          </p:cNvSpPr>
          <p:nvPr>
            <p:ph type="sldNum" sz="quarter" idx="12"/>
          </p:nvPr>
        </p:nvSpPr>
        <p:spPr/>
        <p:txBody>
          <a:bodyPr/>
          <a:lstStyle/>
          <a:p>
            <a:fld id="{CF4668DC-857F-487D-BFFA-8C0CA5037977}" type="slidenum">
              <a:rPr lang="fr-BE" smtClean="0"/>
              <a:t>‹N°›</a:t>
            </a:fld>
            <a:endParaRPr lang="fr-B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BE"/>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4" name="Espace réservé de la date 3"/>
          <p:cNvSpPr>
            <a:spLocks noGrp="1"/>
          </p:cNvSpPr>
          <p:nvPr>
            <p:ph type="dt" sz="half" idx="10"/>
          </p:nvPr>
        </p:nvSpPr>
        <p:spPr/>
        <p:txBody>
          <a:bodyPr/>
          <a:lstStyle/>
          <a:p>
            <a:fld id="{AA309A6D-C09C-4548-B29A-6CF363A7E532}" type="datetimeFigureOut">
              <a:rPr lang="fr-FR" smtClean="0"/>
              <a:t>02/01/2015</a:t>
            </a:fld>
            <a:endParaRPr lang="fr-BE"/>
          </a:p>
        </p:txBody>
      </p:sp>
      <p:sp>
        <p:nvSpPr>
          <p:cNvPr id="5" name="Espace réservé du pied de page 4"/>
          <p:cNvSpPr>
            <a:spLocks noGrp="1"/>
          </p:cNvSpPr>
          <p:nvPr>
            <p:ph type="ftr" sz="quarter" idx="11"/>
          </p:nvPr>
        </p:nvSpPr>
        <p:spPr/>
        <p:txBody>
          <a:bodyPr/>
          <a:lstStyle/>
          <a:p>
            <a:endParaRPr lang="fr-BE"/>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t>‹N°›</a:t>
            </a:fld>
            <a:endParaRPr lang="fr-B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BE"/>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4" name="Espace réservé de la date 3"/>
          <p:cNvSpPr>
            <a:spLocks noGrp="1"/>
          </p:cNvSpPr>
          <p:nvPr>
            <p:ph type="dt" sz="half" idx="10"/>
          </p:nvPr>
        </p:nvSpPr>
        <p:spPr/>
        <p:txBody>
          <a:bodyPr/>
          <a:lstStyle/>
          <a:p>
            <a:fld id="{AA309A6D-C09C-4548-B29A-6CF363A7E532}" type="datetimeFigureOut">
              <a:rPr lang="fr-FR" smtClean="0"/>
              <a:t>02/01/2015</a:t>
            </a:fld>
            <a:endParaRPr lang="fr-BE"/>
          </a:p>
        </p:txBody>
      </p:sp>
      <p:sp>
        <p:nvSpPr>
          <p:cNvPr id="5" name="Espace réservé du pied de page 4"/>
          <p:cNvSpPr>
            <a:spLocks noGrp="1"/>
          </p:cNvSpPr>
          <p:nvPr>
            <p:ph type="ftr" sz="quarter" idx="11"/>
          </p:nvPr>
        </p:nvSpPr>
        <p:spPr/>
        <p:txBody>
          <a:bodyPr/>
          <a:lstStyle/>
          <a:p>
            <a:endParaRPr lang="fr-BE"/>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t>‹N°›</a:t>
            </a:fld>
            <a:endParaRPr lang="fr-BE"/>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pour modifier le style du titre</a:t>
            </a:r>
            <a:endParaRPr lang="fr-BE"/>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A309A6D-C09C-4548-B29A-6CF363A7E532}" type="datetimeFigureOut">
              <a:rPr lang="fr-FR" smtClean="0"/>
              <a:t>02/01/2015</a:t>
            </a:fld>
            <a:endParaRPr lang="fr-BE"/>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BE"/>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F4668DC-857F-487D-BFFA-8C0CA5037977}" type="slidenum">
              <a:rPr lang="fr-BE" smtClean="0"/>
              <a:t>‹N°›</a:t>
            </a:fld>
            <a:endParaRPr lang="fr-B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p3"/><Relationship Id="rId1" Type="http://schemas.microsoft.com/office/2007/relationships/media" Target="../media/media1.mp3"/><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p3"/><Relationship Id="rId1" Type="http://schemas.microsoft.com/office/2007/relationships/media" Target="../media/media2.mp3"/><Relationship Id="rId6" Type="http://schemas.microsoft.com/office/2007/relationships/hdphoto" Target="../media/hdphoto1.wdp"/><Relationship Id="rId5" Type="http://schemas.openxmlformats.org/officeDocument/2006/relationships/image" Target="../media/image4.jpe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endParaRPr lang="fr-FR"/>
          </a:p>
        </p:txBody>
      </p:sp>
      <p:sp>
        <p:nvSpPr>
          <p:cNvPr id="3" name="Sous-titre 2"/>
          <p:cNvSpPr>
            <a:spLocks noGrp="1"/>
          </p:cNvSpPr>
          <p:nvPr>
            <p:ph type="subTitle" idx="1"/>
          </p:nvPr>
        </p:nvSpPr>
        <p:spPr/>
        <p:txBody>
          <a:bodyPr/>
          <a:lstStyle/>
          <a:p>
            <a:endParaRPr lang="fr-FR"/>
          </a:p>
        </p:txBody>
      </p:sp>
      <p:sp>
        <p:nvSpPr>
          <p:cNvPr id="4" name="ZoneTexte 3"/>
          <p:cNvSpPr txBox="1"/>
          <p:nvPr/>
        </p:nvSpPr>
        <p:spPr>
          <a:xfrm>
            <a:off x="395536" y="332656"/>
            <a:ext cx="8352928" cy="4154984"/>
          </a:xfrm>
          <a:prstGeom prst="rect">
            <a:avLst/>
          </a:prstGeom>
          <a:noFill/>
        </p:spPr>
        <p:txBody>
          <a:bodyPr wrap="square" rtlCol="0">
            <a:spAutoFit/>
          </a:bodyPr>
          <a:lstStyle/>
          <a:p>
            <a:pPr algn="just"/>
            <a:r>
              <a:rPr lang="fr-FR" sz="4400" b="1" dirty="0" smtClean="0">
                <a:solidFill>
                  <a:schemeClr val="bg1"/>
                </a:solidFill>
                <a:latin typeface="Blackadder ITC" panose="04020505051007020D02" pitchFamily="82" charset="0"/>
              </a:rPr>
              <a:t>Nous ne cessons de dire qu’il est beau</a:t>
            </a:r>
            <a:r>
              <a:rPr lang="fr-FR" sz="4400" dirty="0">
                <a:latin typeface="Blackadder ITC" panose="04020505051007020D02" pitchFamily="82" charset="0"/>
              </a:rPr>
              <a:t> </a:t>
            </a:r>
            <a:r>
              <a:rPr lang="fr-FR" sz="4400" b="1" dirty="0" smtClean="0">
                <a:solidFill>
                  <a:schemeClr val="bg1"/>
                </a:solidFill>
                <a:latin typeface="Blackadder ITC" panose="04020505051007020D02" pitchFamily="82" charset="0"/>
              </a:rPr>
              <a:t>d’avoir des certitudes. Il semble que nous ayons oublié la beauté bien plus subtile du doute. Croire est tellement médiocre. Douter est tellement absorbant. Rester vigilant, c’est vivre, être bercé par la certitude, c’est mourir</a:t>
            </a:r>
          </a:p>
        </p:txBody>
      </p:sp>
      <p:sp>
        <p:nvSpPr>
          <p:cNvPr id="5" name="ZoneTexte 4"/>
          <p:cNvSpPr txBox="1"/>
          <p:nvPr/>
        </p:nvSpPr>
        <p:spPr>
          <a:xfrm>
            <a:off x="3779912" y="3387224"/>
            <a:ext cx="2160240" cy="646331"/>
          </a:xfrm>
          <a:prstGeom prst="rect">
            <a:avLst/>
          </a:prstGeom>
          <a:noFill/>
        </p:spPr>
        <p:txBody>
          <a:bodyPr wrap="square" rtlCol="0">
            <a:spAutoFit/>
          </a:bodyPr>
          <a:lstStyle/>
          <a:p>
            <a:r>
              <a:rPr lang="fr-FR" sz="3200" dirty="0" smtClean="0">
                <a:solidFill>
                  <a:schemeClr val="bg1"/>
                </a:solidFill>
                <a:latin typeface="Blackadder ITC" panose="04020505051007020D02" pitchFamily="82" charset="0"/>
              </a:rPr>
              <a:t>Oscar </a:t>
            </a:r>
            <a:r>
              <a:rPr lang="fr-FR" sz="3600" dirty="0" smtClean="0">
                <a:solidFill>
                  <a:schemeClr val="bg1"/>
                </a:solidFill>
                <a:latin typeface="Blackadder ITC" panose="04020505051007020D02" pitchFamily="82" charset="0"/>
              </a:rPr>
              <a:t>Wilde</a:t>
            </a:r>
            <a:endParaRPr lang="fr-FR" sz="3200" dirty="0">
              <a:solidFill>
                <a:schemeClr val="bg1"/>
              </a:solidFill>
              <a:latin typeface="Blackadder ITC" panose="04020505051007020D02" pitchFamily="82" charset="0"/>
            </a:endParaRPr>
          </a:p>
        </p:txBody>
      </p:sp>
      <p:sp>
        <p:nvSpPr>
          <p:cNvPr id="7" name="ZoneTexte 6"/>
          <p:cNvSpPr txBox="1"/>
          <p:nvPr/>
        </p:nvSpPr>
        <p:spPr>
          <a:xfrm>
            <a:off x="863080" y="3717032"/>
            <a:ext cx="8280920" cy="1938992"/>
          </a:xfrm>
          <a:prstGeom prst="rect">
            <a:avLst/>
          </a:prstGeom>
          <a:noFill/>
        </p:spPr>
        <p:txBody>
          <a:bodyPr wrap="square" rtlCol="0">
            <a:spAutoFit/>
          </a:bodyPr>
          <a:lstStyle/>
          <a:p>
            <a:pPr algn="ctr"/>
            <a:r>
              <a:rPr lang="fr-FR" sz="6000" dirty="0" smtClean="0">
                <a:solidFill>
                  <a:schemeClr val="bg1"/>
                </a:solidFill>
                <a:latin typeface="Blackadder ITC" panose="04020505051007020D02" pitchFamily="82" charset="0"/>
              </a:rPr>
              <a:t>Le plaisir de chercher vaut mieux que ce qu’on trouve</a:t>
            </a:r>
            <a:endParaRPr lang="fr-FR" sz="6000" dirty="0">
              <a:solidFill>
                <a:schemeClr val="bg1"/>
              </a:solidFill>
              <a:latin typeface="Blackadder ITC" panose="04020505051007020D02" pitchFamily="82" charset="0"/>
            </a:endParaRPr>
          </a:p>
        </p:txBody>
      </p:sp>
      <p:sp>
        <p:nvSpPr>
          <p:cNvPr id="8" name="ZoneTexte 7"/>
          <p:cNvSpPr txBox="1"/>
          <p:nvPr/>
        </p:nvSpPr>
        <p:spPr>
          <a:xfrm>
            <a:off x="35496" y="4843026"/>
            <a:ext cx="9042557" cy="1754326"/>
          </a:xfrm>
          <a:prstGeom prst="rect">
            <a:avLst/>
          </a:prstGeom>
          <a:noFill/>
        </p:spPr>
        <p:txBody>
          <a:bodyPr wrap="square" rtlCol="0">
            <a:spAutoFit/>
          </a:bodyPr>
          <a:lstStyle/>
          <a:p>
            <a:pPr algn="ctr"/>
            <a:r>
              <a:rPr lang="fr-FR" sz="3600" dirty="0" smtClean="0">
                <a:solidFill>
                  <a:schemeClr val="bg1"/>
                </a:solidFill>
                <a:latin typeface="Blackadder ITC" panose="04020505051007020D02" pitchFamily="82" charset="0"/>
              </a:rPr>
              <a:t>Je te souhaite </a:t>
            </a:r>
            <a:r>
              <a:rPr lang="fr-FR" sz="3600" dirty="0">
                <a:solidFill>
                  <a:schemeClr val="bg1"/>
                </a:solidFill>
                <a:latin typeface="Blackadder ITC" panose="04020505051007020D02" pitchFamily="82" charset="0"/>
              </a:rPr>
              <a:t>de la sérénité pour accepter les choses que </a:t>
            </a:r>
            <a:r>
              <a:rPr lang="fr-FR" sz="3600" dirty="0" smtClean="0">
                <a:solidFill>
                  <a:schemeClr val="bg1"/>
                </a:solidFill>
                <a:latin typeface="Blackadder ITC" panose="04020505051007020D02" pitchFamily="82" charset="0"/>
              </a:rPr>
              <a:t>tu ne </a:t>
            </a:r>
            <a:r>
              <a:rPr lang="fr-FR" sz="3600" dirty="0">
                <a:solidFill>
                  <a:schemeClr val="bg1"/>
                </a:solidFill>
                <a:latin typeface="Blackadder ITC" panose="04020505051007020D02" pitchFamily="82" charset="0"/>
              </a:rPr>
              <a:t>peux pas changer, du courage pour changer les choses que tu </a:t>
            </a:r>
            <a:r>
              <a:rPr lang="fr-FR" sz="3600" dirty="0" smtClean="0">
                <a:solidFill>
                  <a:schemeClr val="bg1"/>
                </a:solidFill>
                <a:latin typeface="Blackadder ITC" panose="04020505051007020D02" pitchFamily="82" charset="0"/>
              </a:rPr>
              <a:t>peux, de </a:t>
            </a:r>
            <a:r>
              <a:rPr lang="fr-FR" sz="3600" dirty="0">
                <a:solidFill>
                  <a:schemeClr val="bg1"/>
                </a:solidFill>
                <a:latin typeface="Blackadder ITC" panose="04020505051007020D02" pitchFamily="82" charset="0"/>
              </a:rPr>
              <a:t>la sagesse pour en connaître la différence</a:t>
            </a:r>
            <a:r>
              <a:rPr lang="fr-FR" dirty="0">
                <a:latin typeface="Blackadder ITC" panose="04020505051007020D02" pitchFamily="82" charset="0"/>
              </a:rPr>
              <a:t>.</a:t>
            </a:r>
          </a:p>
        </p:txBody>
      </p:sp>
      <p:pic>
        <p:nvPicPr>
          <p:cNvPr id="2050" name="Picture 2" descr="C:\Clé\BG\Fond d'écran\Noël\10858047_590835251071734_1855536581887023666_n.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93190"/>
            <a:ext cx="10764688" cy="6951190"/>
          </a:xfrm>
          <a:prstGeom prst="rect">
            <a:avLst/>
          </a:prstGeom>
          <a:noFill/>
          <a:extLst>
            <a:ext uri="{909E8E84-426E-40DD-AFC4-6F175D3DCCD1}">
              <a14:hiddenFill xmlns:a14="http://schemas.microsoft.com/office/drawing/2010/main">
                <a:solidFill>
                  <a:srgbClr val="FFFFFF"/>
                </a:solidFill>
              </a14:hiddenFill>
            </a:ext>
          </a:extLst>
        </p:spPr>
      </p:pic>
      <p:sp>
        <p:nvSpPr>
          <p:cNvPr id="6" name="ZoneTexte 5"/>
          <p:cNvSpPr txBox="1"/>
          <p:nvPr/>
        </p:nvSpPr>
        <p:spPr>
          <a:xfrm>
            <a:off x="323528" y="5150802"/>
            <a:ext cx="8712968" cy="1446550"/>
          </a:xfrm>
          <a:prstGeom prst="rect">
            <a:avLst/>
          </a:prstGeom>
          <a:noFill/>
        </p:spPr>
        <p:txBody>
          <a:bodyPr wrap="square" rtlCol="0">
            <a:spAutoFit/>
          </a:bodyPr>
          <a:lstStyle/>
          <a:p>
            <a:pPr algn="ctr"/>
            <a:r>
              <a:rPr lang="fr-FR" sz="4400" dirty="0" smtClean="0">
                <a:solidFill>
                  <a:schemeClr val="bg1"/>
                </a:solidFill>
                <a:latin typeface="Blackadder ITC" panose="04020505051007020D02" pitchFamily="82" charset="0"/>
              </a:rPr>
              <a:t>Je souhaite que cette nouvelle </a:t>
            </a:r>
            <a:r>
              <a:rPr lang="fr-FR" sz="4400" dirty="0" smtClean="0">
                <a:solidFill>
                  <a:schemeClr val="bg1"/>
                </a:solidFill>
                <a:latin typeface="Blackadder ITC" panose="04020505051007020D02" pitchFamily="82" charset="0"/>
              </a:rPr>
              <a:t>année</a:t>
            </a:r>
          </a:p>
          <a:p>
            <a:pPr algn="ctr"/>
            <a:r>
              <a:rPr lang="fr-FR" sz="4400" dirty="0" smtClean="0">
                <a:solidFill>
                  <a:schemeClr val="bg1"/>
                </a:solidFill>
                <a:latin typeface="Blackadder ITC" panose="04020505051007020D02" pitchFamily="82" charset="0"/>
              </a:rPr>
              <a:t> </a:t>
            </a:r>
            <a:r>
              <a:rPr lang="fr-FR" sz="4400" dirty="0" smtClean="0">
                <a:solidFill>
                  <a:schemeClr val="bg1"/>
                </a:solidFill>
                <a:latin typeface="Blackadder ITC" panose="04020505051007020D02" pitchFamily="82" charset="0"/>
              </a:rPr>
              <a:t>soit à </a:t>
            </a:r>
            <a:r>
              <a:rPr lang="fr-FR" sz="4400" dirty="0">
                <a:solidFill>
                  <a:schemeClr val="bg1"/>
                </a:solidFill>
                <a:latin typeface="Blackadder ITC" panose="04020505051007020D02" pitchFamily="82" charset="0"/>
              </a:rPr>
              <a:t>la hauteur de tes </a:t>
            </a:r>
            <a:r>
              <a:rPr lang="fr-FR" sz="4400" dirty="0" smtClean="0">
                <a:solidFill>
                  <a:schemeClr val="bg1"/>
                </a:solidFill>
                <a:latin typeface="Blackadder ITC" panose="04020505051007020D02" pitchFamily="82" charset="0"/>
              </a:rPr>
              <a:t>espérances</a:t>
            </a:r>
            <a:r>
              <a:rPr lang="fr-FR" dirty="0" smtClean="0"/>
              <a:t>.²</a:t>
            </a:r>
            <a:endParaRPr lang="fr-FR" dirty="0"/>
          </a:p>
        </p:txBody>
      </p:sp>
      <p:pic>
        <p:nvPicPr>
          <p:cNvPr id="10" name="1.02 - Lilly Wood &amp; The Prick - Prayer In C (Robin Schulz Remix).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800262" y="6292552"/>
            <a:ext cx="609600" cy="609600"/>
          </a:xfrm>
          <a:prstGeom prst="rect">
            <a:avLst/>
          </a:prstGeom>
        </p:spPr>
      </p:pic>
      <p:pic>
        <p:nvPicPr>
          <p:cNvPr id="11" name="1.02 - Lilly Wood &amp; The Prick - Prayer In C (Robin Schulz Remix).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774176" y="6292552"/>
            <a:ext cx="609600" cy="609600"/>
          </a:xfrm>
          <a:prstGeom prst="rect">
            <a:avLst/>
          </a:prstGeom>
        </p:spPr>
      </p:pic>
    </p:spTree>
    <p:extLst>
      <p:ext uri="{BB962C8B-B14F-4D97-AF65-F5344CB8AC3E}">
        <p14:creationId xmlns:p14="http://schemas.microsoft.com/office/powerpoint/2010/main" val="2622217210"/>
      </p:ext>
    </p:extLst>
  </p:cSld>
  <p:clrMapOvr>
    <a:masterClrMapping/>
  </p:clrMapOvr>
  <mc:AlternateContent xmlns:mc="http://schemas.openxmlformats.org/markup-compatibility/2006" xmlns:p14="http://schemas.microsoft.com/office/powerpoint/2010/main">
    <mc:Choice Requires="p14">
      <p:transition spd="slow" p14:dur="1750" advTm="3000">
        <p:fade/>
      </p:transition>
    </mc:Choice>
    <mc:Fallback xmlns="">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11"/>
                                        </p:tgtEl>
                                      </p:cBhvr>
                                    </p:cmd>
                                  </p:childTnLst>
                                </p:cTn>
                              </p:par>
                              <p:par>
                                <p:cTn id="7" presetID="14" presetClass="entr" presetSubtype="10" fill="hold" nodeType="withEffect">
                                  <p:stCondLst>
                                    <p:cond delay="0"/>
                                  </p:stCondLst>
                                  <p:childTnLst>
                                    <p:set>
                                      <p:cBhvr>
                                        <p:cTn id="8" dur="1" fill="hold">
                                          <p:stCondLst>
                                            <p:cond delay="0"/>
                                          </p:stCondLst>
                                        </p:cTn>
                                        <p:tgtEl>
                                          <p:spTgt spid="6">
                                            <p:txEl>
                                              <p:pRg st="0" end="0"/>
                                            </p:txEl>
                                          </p:spTgt>
                                        </p:tgtEl>
                                        <p:attrNameLst>
                                          <p:attrName>style.visibility</p:attrName>
                                        </p:attrNameLst>
                                      </p:cBhvr>
                                      <p:to>
                                        <p:strVal val="visible"/>
                                      </p:to>
                                    </p:set>
                                    <p:animEffect transition="in" filter="randombar(horizontal)">
                                      <p:cBhvr>
                                        <p:cTn id="9" dur="2000"/>
                                        <p:tgtEl>
                                          <p:spTgt spid="6">
                                            <p:txEl>
                                              <p:pRg st="0" end="0"/>
                                            </p:txEl>
                                          </p:spTgt>
                                        </p:tgtEl>
                                      </p:cBhvr>
                                    </p:animEffect>
                                  </p:childTnLst>
                                </p:cTn>
                              </p:par>
                              <p:par>
                                <p:cTn id="10" presetID="14" presetClass="entr" presetSubtype="10" fill="hold" nodeType="with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randombar(horizontal)">
                                      <p:cBhvr>
                                        <p:cTn id="12" dur="275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2">
                <p:cTn id="13" fill="hold" display="0">
                  <p:stCondLst>
                    <p:cond delay="indefinite"/>
                  </p:stCondLst>
                  <p:endCondLst>
                    <p:cond evt="onStopAudio" delay="0">
                      <p:tgtEl>
                        <p:sldTgt/>
                      </p:tgtEl>
                    </p:cond>
                  </p:endCondLst>
                </p:cTn>
                <p:tgtEl>
                  <p:spTgt spid="10"/>
                </p:tgtEl>
              </p:cMediaNode>
            </p:audio>
            <p:audio>
              <p:cMediaNode vol="80000" numSld="7">
                <p:cTn id="14" fill="hold" display="0">
                  <p:stCondLst>
                    <p:cond delay="indefinite"/>
                  </p:stCondLst>
                  <p:endCondLst>
                    <p:cond evt="onStopAudio" delay="0">
                      <p:tgtEl>
                        <p:sldTgt/>
                      </p:tgtEl>
                    </p:cond>
                  </p:endCondLst>
                </p:cTn>
                <p:tgtEl>
                  <p:spTgt spid="11"/>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pic>
        <p:nvPicPr>
          <p:cNvPr id="9218" name="Picture 2" descr="C:\Clé\BG\Fond d'écran\Nouveau dossier\icelan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598104"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ZoneTexte 4"/>
          <p:cNvSpPr txBox="1"/>
          <p:nvPr/>
        </p:nvSpPr>
        <p:spPr>
          <a:xfrm>
            <a:off x="107504" y="4005064"/>
            <a:ext cx="9330589" cy="954107"/>
          </a:xfrm>
          <a:prstGeom prst="rect">
            <a:avLst/>
          </a:prstGeom>
          <a:noFill/>
        </p:spPr>
        <p:txBody>
          <a:bodyPr wrap="square" rtlCol="0">
            <a:spAutoFit/>
          </a:bodyPr>
          <a:lstStyle/>
          <a:p>
            <a:pPr algn="ctr"/>
            <a:r>
              <a:rPr lang="fr-FR" sz="2800" b="1" dirty="0" smtClean="0">
                <a:solidFill>
                  <a:schemeClr val="bg1"/>
                </a:solidFill>
                <a:latin typeface="+mj-lt"/>
                <a:cs typeface="Aparajita" panose="020B0604020202020204" pitchFamily="34" charset="0"/>
              </a:rPr>
              <a:t>Je te souhaite </a:t>
            </a:r>
            <a:r>
              <a:rPr lang="fr-FR" sz="2800" b="1" dirty="0">
                <a:solidFill>
                  <a:schemeClr val="bg1"/>
                </a:solidFill>
                <a:latin typeface="+mj-lt"/>
                <a:cs typeface="Aparajita" panose="020B0604020202020204" pitchFamily="34" charset="0"/>
              </a:rPr>
              <a:t>de la sérénité pour accepter les choses </a:t>
            </a:r>
            <a:endParaRPr lang="fr-FR" sz="2800" b="1" dirty="0" smtClean="0">
              <a:solidFill>
                <a:schemeClr val="bg1"/>
              </a:solidFill>
              <a:latin typeface="+mj-lt"/>
              <a:cs typeface="Aparajita" panose="020B0604020202020204" pitchFamily="34" charset="0"/>
            </a:endParaRPr>
          </a:p>
          <a:p>
            <a:pPr algn="ctr"/>
            <a:r>
              <a:rPr lang="fr-FR" sz="2800" b="1" dirty="0" smtClean="0">
                <a:solidFill>
                  <a:schemeClr val="bg1"/>
                </a:solidFill>
                <a:latin typeface="+mj-lt"/>
                <a:cs typeface="Aparajita" panose="020B0604020202020204" pitchFamily="34" charset="0"/>
              </a:rPr>
              <a:t>que tu ne </a:t>
            </a:r>
            <a:r>
              <a:rPr lang="fr-FR" sz="2800" b="1" dirty="0">
                <a:solidFill>
                  <a:schemeClr val="bg1"/>
                </a:solidFill>
                <a:latin typeface="+mj-lt"/>
                <a:cs typeface="Aparajita" panose="020B0604020202020204" pitchFamily="34" charset="0"/>
              </a:rPr>
              <a:t>peux pas changer, </a:t>
            </a:r>
            <a:endParaRPr lang="fr-FR" sz="2800" b="1" dirty="0" smtClean="0">
              <a:solidFill>
                <a:schemeClr val="bg1"/>
              </a:solidFill>
              <a:latin typeface="+mj-lt"/>
              <a:cs typeface="Aparajita" panose="020B0604020202020204" pitchFamily="34" charset="0"/>
            </a:endParaRPr>
          </a:p>
        </p:txBody>
      </p:sp>
      <p:sp>
        <p:nvSpPr>
          <p:cNvPr id="4" name="ZoneTexte 3"/>
          <p:cNvSpPr txBox="1"/>
          <p:nvPr/>
        </p:nvSpPr>
        <p:spPr>
          <a:xfrm>
            <a:off x="1018632" y="4869160"/>
            <a:ext cx="7560840" cy="523220"/>
          </a:xfrm>
          <a:prstGeom prst="rect">
            <a:avLst/>
          </a:prstGeom>
          <a:noFill/>
        </p:spPr>
        <p:txBody>
          <a:bodyPr wrap="square" rtlCol="0">
            <a:spAutoFit/>
          </a:bodyPr>
          <a:lstStyle/>
          <a:p>
            <a:pPr algn="ctr"/>
            <a:r>
              <a:rPr lang="fr-FR" sz="2800" b="1" dirty="0">
                <a:solidFill>
                  <a:schemeClr val="bg1"/>
                </a:solidFill>
                <a:cs typeface="Aparajita" panose="020B0604020202020204" pitchFamily="34" charset="0"/>
              </a:rPr>
              <a:t>du courage pour changer les choses que tu </a:t>
            </a:r>
            <a:r>
              <a:rPr lang="fr-FR" sz="2800" b="1" dirty="0" smtClean="0">
                <a:solidFill>
                  <a:schemeClr val="bg1"/>
                </a:solidFill>
                <a:cs typeface="Aparajita" panose="020B0604020202020204" pitchFamily="34" charset="0"/>
              </a:rPr>
              <a:t>peux</a:t>
            </a:r>
            <a:endParaRPr lang="fr-FR" sz="2800" dirty="0"/>
          </a:p>
        </p:txBody>
      </p:sp>
      <p:sp>
        <p:nvSpPr>
          <p:cNvPr id="6" name="ZoneTexte 5"/>
          <p:cNvSpPr txBox="1"/>
          <p:nvPr/>
        </p:nvSpPr>
        <p:spPr>
          <a:xfrm>
            <a:off x="776354" y="5373216"/>
            <a:ext cx="7992888" cy="523220"/>
          </a:xfrm>
          <a:prstGeom prst="rect">
            <a:avLst/>
          </a:prstGeom>
          <a:noFill/>
        </p:spPr>
        <p:txBody>
          <a:bodyPr wrap="square" rtlCol="0">
            <a:spAutoFit/>
          </a:bodyPr>
          <a:lstStyle/>
          <a:p>
            <a:pPr algn="ctr"/>
            <a:r>
              <a:rPr lang="fr-FR" sz="2800" b="1" dirty="0">
                <a:solidFill>
                  <a:schemeClr val="bg1"/>
                </a:solidFill>
                <a:cs typeface="Aparajita" panose="020B0604020202020204" pitchFamily="34" charset="0"/>
              </a:rPr>
              <a:t>et de la sagesse pour en connaître la différence</a:t>
            </a:r>
            <a:endParaRPr lang="fr-FR" sz="2800" dirty="0"/>
          </a:p>
        </p:txBody>
      </p:sp>
    </p:spTree>
    <p:extLst>
      <p:ext uri="{BB962C8B-B14F-4D97-AF65-F5344CB8AC3E}">
        <p14:creationId xmlns:p14="http://schemas.microsoft.com/office/powerpoint/2010/main" val="922731126"/>
      </p:ext>
    </p:extLst>
  </p:cSld>
  <p:clrMapOvr>
    <a:masterClrMapping/>
  </p:clrMapOvr>
  <mc:AlternateContent xmlns:mc="http://schemas.openxmlformats.org/markup-compatibility/2006" xmlns:p14="http://schemas.microsoft.com/office/powerpoint/2010/main">
    <mc:Choice Requires="p14">
      <p:transition spd="slow" p14:dur="1750" advTm="8380">
        <p14:ripple/>
      </p:transition>
    </mc:Choice>
    <mc:Fallback xmlns="">
      <p:transition spd="slow" advTm="838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250"/>
                                        <p:tgtEl>
                                          <p:spTgt spid="5"/>
                                        </p:tgtEl>
                                      </p:cBhvr>
                                    </p:animEffect>
                                    <p:anim calcmode="lin" valueType="num">
                                      <p:cBhvr>
                                        <p:cTn id="8" dur="1250" fill="hold"/>
                                        <p:tgtEl>
                                          <p:spTgt spid="5"/>
                                        </p:tgtEl>
                                        <p:attrNameLst>
                                          <p:attrName>ppt_x</p:attrName>
                                        </p:attrNameLst>
                                      </p:cBhvr>
                                      <p:tavLst>
                                        <p:tav tm="0">
                                          <p:val>
                                            <p:strVal val="#ppt_x"/>
                                          </p:val>
                                        </p:tav>
                                        <p:tav tm="100000">
                                          <p:val>
                                            <p:strVal val="#ppt_x"/>
                                          </p:val>
                                        </p:tav>
                                      </p:tavLst>
                                    </p:anim>
                                    <p:anim calcmode="lin" valueType="num">
                                      <p:cBhvr>
                                        <p:cTn id="9" dur="125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500"/>
                                        <p:tgtEl>
                                          <p:spTgt spid="6"/>
                                        </p:tgtEl>
                                      </p:cBhvr>
                                    </p:animEffect>
                                    <p:anim calcmode="lin" valueType="num">
                                      <p:cBhvr>
                                        <p:cTn id="22" dur="1500" fill="hold"/>
                                        <p:tgtEl>
                                          <p:spTgt spid="6"/>
                                        </p:tgtEl>
                                        <p:attrNameLst>
                                          <p:attrName>ppt_x</p:attrName>
                                        </p:attrNameLst>
                                      </p:cBhvr>
                                      <p:tavLst>
                                        <p:tav tm="0">
                                          <p:val>
                                            <p:strVal val="#ppt_x"/>
                                          </p:val>
                                        </p:tav>
                                        <p:tav tm="100000">
                                          <p:val>
                                            <p:strVal val="#ppt_x"/>
                                          </p:val>
                                        </p:tav>
                                      </p:tavLst>
                                    </p:anim>
                                    <p:anim calcmode="lin" valueType="num">
                                      <p:cBhvr>
                                        <p:cTn id="23" dur="1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4"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pic>
        <p:nvPicPr>
          <p:cNvPr id="9" name="01-Isolada.mp3">
            <a:hlinkClick r:id="" action="ppaction://media"/>
          </p:cNvPr>
          <p:cNvPicPr>
            <a:picLocks noGrp="1" noChangeAspect="1"/>
          </p:cNvPicPr>
          <p:nvPr>
            <p:ph idx="1"/>
            <a:audioFile r:link="rId2"/>
            <p:extLst>
              <p:ext uri="{DAA4B4D4-6D71-4841-9C94-3DE7FCFB9230}">
                <p14:media xmlns:p14="http://schemas.microsoft.com/office/powerpoint/2010/main" r:embed="rId1"/>
              </p:ext>
            </p:extLst>
          </p:nvPr>
        </p:nvPicPr>
        <p:blipFill>
          <a:blip r:embed="rId4"/>
          <a:stretch>
            <a:fillRect/>
          </a:stretch>
        </p:blipFill>
        <p:spPr>
          <a:xfrm>
            <a:off x="4267200" y="3557588"/>
            <a:ext cx="609600" cy="609600"/>
          </a:xfrm>
        </p:spPr>
      </p:pic>
      <p:pic>
        <p:nvPicPr>
          <p:cNvPr id="4099" name="Picture 3" descr="C:\Clé\BG\Fond d'écran\Mont St Michel\10409105_334285676759058_7398651646063880980_n.jpg"/>
          <p:cNvPicPr>
            <a:picLocks noChangeAspect="1" noChangeArrowheads="1"/>
          </p:cNvPicPr>
          <p:nvPr/>
        </p:nvPicPr>
        <p:blipFill>
          <a:blip r:embed="rId5">
            <a:extLst>
              <a:ext uri="{BEBA8EAE-BF5A-486C-A8C5-ECC9F3942E4B}">
                <a14:imgProps xmlns:a14="http://schemas.microsoft.com/office/drawing/2010/main">
                  <a14:imgLayer r:embed="rId6">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18976" y="-1611561"/>
            <a:ext cx="9271495" cy="8557703"/>
          </a:xfrm>
          <a:prstGeom prst="rect">
            <a:avLst/>
          </a:prstGeom>
          <a:noFill/>
          <a:extLst>
            <a:ext uri="{909E8E84-426E-40DD-AFC4-6F175D3DCCD1}">
              <a14:hiddenFill xmlns:a14="http://schemas.microsoft.com/office/drawing/2010/main">
                <a:solidFill>
                  <a:srgbClr val="FFFFFF"/>
                </a:solidFill>
              </a14:hiddenFill>
            </a:ext>
          </a:extLst>
        </p:spPr>
      </p:pic>
      <p:sp>
        <p:nvSpPr>
          <p:cNvPr id="4" name="ZoneTexte 3"/>
          <p:cNvSpPr txBox="1"/>
          <p:nvPr/>
        </p:nvSpPr>
        <p:spPr>
          <a:xfrm>
            <a:off x="1479151" y="375047"/>
            <a:ext cx="6252353" cy="461665"/>
          </a:xfrm>
          <a:prstGeom prst="rect">
            <a:avLst/>
          </a:prstGeom>
          <a:noFill/>
        </p:spPr>
        <p:txBody>
          <a:bodyPr wrap="none" rtlCol="0">
            <a:spAutoFit/>
          </a:bodyPr>
          <a:lstStyle/>
          <a:p>
            <a:pPr algn="ctr"/>
            <a:r>
              <a:rPr lang="fr-FR" sz="2400" dirty="0" smtClean="0">
                <a:latin typeface="Arial Black" panose="020B0A04020102020204" pitchFamily="34" charset="0"/>
              </a:rPr>
              <a:t>Je te souhaite de belles rencontres</a:t>
            </a:r>
          </a:p>
        </p:txBody>
      </p:sp>
      <p:sp>
        <p:nvSpPr>
          <p:cNvPr id="6" name="ZoneTexte 5"/>
          <p:cNvSpPr txBox="1"/>
          <p:nvPr/>
        </p:nvSpPr>
        <p:spPr>
          <a:xfrm>
            <a:off x="1686050" y="2854677"/>
            <a:ext cx="6023572" cy="646331"/>
          </a:xfrm>
          <a:prstGeom prst="rect">
            <a:avLst/>
          </a:prstGeom>
          <a:noFill/>
        </p:spPr>
        <p:txBody>
          <a:bodyPr wrap="none" rtlCol="0">
            <a:spAutoFit/>
          </a:bodyPr>
          <a:lstStyle/>
          <a:p>
            <a:pPr algn="ctr"/>
            <a:endParaRPr lang="fr-FR" dirty="0">
              <a:latin typeface="Arial Black" panose="020B0A04020102020204" pitchFamily="34" charset="0"/>
            </a:endParaRPr>
          </a:p>
          <a:p>
            <a:pPr algn="ctr"/>
            <a:r>
              <a:rPr lang="fr-FR" dirty="0">
                <a:latin typeface="Arial Black" panose="020B0A04020102020204" pitchFamily="34" charset="0"/>
              </a:rPr>
              <a:t>Et afin de ne pas laisser s’installer </a:t>
            </a:r>
            <a:r>
              <a:rPr lang="fr-FR" dirty="0" smtClean="0">
                <a:latin typeface="Arial Black" panose="020B0A04020102020204" pitchFamily="34" charset="0"/>
              </a:rPr>
              <a:t>l’ignorance</a:t>
            </a:r>
            <a:endParaRPr lang="fr-FR" dirty="0">
              <a:latin typeface="Arial Black" panose="020B0A04020102020204" pitchFamily="34" charset="0"/>
            </a:endParaRPr>
          </a:p>
        </p:txBody>
      </p:sp>
      <p:sp>
        <p:nvSpPr>
          <p:cNvPr id="7" name="ZoneTexte 6"/>
          <p:cNvSpPr txBox="1"/>
          <p:nvPr/>
        </p:nvSpPr>
        <p:spPr>
          <a:xfrm>
            <a:off x="1383050" y="3635732"/>
            <a:ext cx="6629572" cy="369332"/>
          </a:xfrm>
          <a:prstGeom prst="rect">
            <a:avLst/>
          </a:prstGeom>
          <a:noFill/>
        </p:spPr>
        <p:txBody>
          <a:bodyPr wrap="none" rtlCol="0">
            <a:spAutoFit/>
          </a:bodyPr>
          <a:lstStyle/>
          <a:p>
            <a:pPr algn="ctr"/>
            <a:r>
              <a:rPr lang="fr-FR" dirty="0" smtClean="0">
                <a:latin typeface="Arial Black" panose="020B0A04020102020204" pitchFamily="34" charset="0"/>
              </a:rPr>
              <a:t>D’être </a:t>
            </a:r>
            <a:r>
              <a:rPr lang="fr-FR" dirty="0">
                <a:latin typeface="Arial Black" panose="020B0A04020102020204" pitchFamily="34" charset="0"/>
              </a:rPr>
              <a:t>en quête d’informations et de connaissance </a:t>
            </a:r>
          </a:p>
        </p:txBody>
      </p:sp>
      <p:sp>
        <p:nvSpPr>
          <p:cNvPr id="8" name="ZoneTexte 7"/>
          <p:cNvSpPr txBox="1"/>
          <p:nvPr/>
        </p:nvSpPr>
        <p:spPr>
          <a:xfrm>
            <a:off x="1915553" y="4654877"/>
            <a:ext cx="5468548" cy="646331"/>
          </a:xfrm>
          <a:prstGeom prst="rect">
            <a:avLst/>
          </a:prstGeom>
          <a:noFill/>
        </p:spPr>
        <p:txBody>
          <a:bodyPr wrap="none" rtlCol="0">
            <a:spAutoFit/>
          </a:bodyPr>
          <a:lstStyle/>
          <a:p>
            <a:r>
              <a:rPr lang="fr-FR" dirty="0">
                <a:latin typeface="Arial Black" panose="020B0A04020102020204" pitchFamily="34" charset="0"/>
              </a:rPr>
              <a:t>et à propos des personnes qui t’entourent</a:t>
            </a:r>
          </a:p>
          <a:p>
            <a:endParaRPr lang="fr-FR" dirty="0"/>
          </a:p>
        </p:txBody>
      </p:sp>
      <p:sp>
        <p:nvSpPr>
          <p:cNvPr id="5" name="ZoneTexte 4"/>
          <p:cNvSpPr txBox="1"/>
          <p:nvPr/>
        </p:nvSpPr>
        <p:spPr>
          <a:xfrm>
            <a:off x="0" y="4150821"/>
            <a:ext cx="9144000" cy="646331"/>
          </a:xfrm>
          <a:prstGeom prst="rect">
            <a:avLst/>
          </a:prstGeom>
          <a:noFill/>
        </p:spPr>
        <p:txBody>
          <a:bodyPr wrap="square" rtlCol="0">
            <a:spAutoFit/>
          </a:bodyPr>
          <a:lstStyle/>
          <a:p>
            <a:pPr algn="ctr"/>
            <a:r>
              <a:rPr lang="fr-FR" dirty="0" smtClean="0">
                <a:latin typeface="Arial Black" panose="020B0A04020102020204" pitchFamily="34" charset="0"/>
              </a:rPr>
              <a:t>à </a:t>
            </a:r>
            <a:r>
              <a:rPr lang="fr-FR" dirty="0">
                <a:latin typeface="Arial Black" panose="020B0A04020102020204" pitchFamily="34" charset="0"/>
              </a:rPr>
              <a:t>propos de toi-même </a:t>
            </a:r>
          </a:p>
          <a:p>
            <a:pPr algn="ctr"/>
            <a:endParaRPr lang="fr-FR" dirty="0"/>
          </a:p>
        </p:txBody>
      </p:sp>
    </p:spTree>
    <p:extLst>
      <p:ext uri="{BB962C8B-B14F-4D97-AF65-F5344CB8AC3E}">
        <p14:creationId xmlns:p14="http://schemas.microsoft.com/office/powerpoint/2010/main" val="3464335531"/>
      </p:ext>
    </p:extLst>
  </p:cSld>
  <p:clrMapOvr>
    <a:masterClrMapping/>
  </p:clrMapOvr>
  <mc:AlternateContent xmlns:mc="http://schemas.openxmlformats.org/markup-compatibility/2006" xmlns:p14="http://schemas.microsoft.com/office/powerpoint/2010/main">
    <mc:Choice Requires="p14">
      <p:transition spd="slow" p14:dur="1500" advTm="12000">
        <p14:ripple/>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1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ircle(in)">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circle(in)">
                                      <p:cBhvr>
                                        <p:cTn id="17" dur="20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250"/>
                                  </p:stCondLst>
                                  <p:childTnLst>
                                    <p:set>
                                      <p:cBhvr>
                                        <p:cTn id="21" dur="1" fill="hold">
                                          <p:stCondLst>
                                            <p:cond delay="0"/>
                                          </p:stCondLst>
                                        </p:cTn>
                                        <p:tgtEl>
                                          <p:spTgt spid="5"/>
                                        </p:tgtEl>
                                        <p:attrNameLst>
                                          <p:attrName>style.visibility</p:attrName>
                                        </p:attrNameLst>
                                      </p:cBhvr>
                                      <p:to>
                                        <p:strVal val="visible"/>
                                      </p:to>
                                    </p:set>
                                    <p:animEffect transition="in" filter="randombar(horizontal)">
                                      <p:cBhvr>
                                        <p:cTn id="22" dur="20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randombar(horizontal)">
                                      <p:cBhvr>
                                        <p:cTn id="27"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7">
                <p:cTn id="28" fill="hold" display="0">
                  <p:stCondLst>
                    <p:cond delay="indefinite"/>
                  </p:stCondLst>
                  <p:endCondLst>
                    <p:cond evt="onStopAudio" delay="0">
                      <p:tgtEl>
                        <p:sldTgt/>
                      </p:tgtEl>
                    </p:cond>
                  </p:endCondLst>
                </p:cTn>
                <p:tgtEl>
                  <p:spTgt spid="9"/>
                </p:tgtEl>
              </p:cMediaNode>
            </p:audio>
          </p:childTnLst>
        </p:cTn>
      </p:par>
    </p:tnLst>
    <p:bldLst>
      <p:bldP spid="4" grpId="0"/>
      <p:bldP spid="6" grpId="0"/>
      <p:bldP spid="7" grpId="0"/>
      <p:bldP spid="8"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pic>
        <p:nvPicPr>
          <p:cNvPr id="3074" name="Picture 2" descr="C:\Clé\BG\Fond d'écran\Noël\10801842_590835354405057_920184858475328191_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520" y="-315416"/>
            <a:ext cx="9252520" cy="8136904"/>
          </a:xfrm>
          <a:prstGeom prst="rect">
            <a:avLst/>
          </a:prstGeom>
          <a:noFill/>
          <a:extLst>
            <a:ext uri="{909E8E84-426E-40DD-AFC4-6F175D3DCCD1}">
              <a14:hiddenFill xmlns:a14="http://schemas.microsoft.com/office/drawing/2010/main">
                <a:solidFill>
                  <a:srgbClr val="FFFFFF"/>
                </a:solidFill>
              </a14:hiddenFill>
            </a:ext>
          </a:extLst>
        </p:spPr>
      </p:pic>
      <p:sp>
        <p:nvSpPr>
          <p:cNvPr id="4" name="ZoneTexte 3"/>
          <p:cNvSpPr txBox="1"/>
          <p:nvPr/>
        </p:nvSpPr>
        <p:spPr>
          <a:xfrm>
            <a:off x="-108520" y="260648"/>
            <a:ext cx="9252520" cy="523220"/>
          </a:xfrm>
          <a:prstGeom prst="rect">
            <a:avLst/>
          </a:prstGeom>
          <a:noFill/>
        </p:spPr>
        <p:txBody>
          <a:bodyPr wrap="square" rtlCol="0">
            <a:spAutoFit/>
          </a:bodyPr>
          <a:lstStyle/>
          <a:p>
            <a:pPr algn="ctr"/>
            <a:r>
              <a:rPr lang="fr-FR" sz="2800" b="1" dirty="0" smtClean="0">
                <a:solidFill>
                  <a:schemeClr val="bg1"/>
                </a:solidFill>
              </a:rPr>
              <a:t>Que cette année te permette un choix de chaque instant</a:t>
            </a:r>
          </a:p>
        </p:txBody>
      </p:sp>
      <p:sp>
        <p:nvSpPr>
          <p:cNvPr id="5" name="ZoneTexte 4"/>
          <p:cNvSpPr txBox="1"/>
          <p:nvPr/>
        </p:nvSpPr>
        <p:spPr>
          <a:xfrm>
            <a:off x="5667106" y="1493734"/>
            <a:ext cx="2376264" cy="2062103"/>
          </a:xfrm>
          <a:prstGeom prst="rect">
            <a:avLst/>
          </a:prstGeom>
          <a:noFill/>
        </p:spPr>
        <p:txBody>
          <a:bodyPr wrap="square" rtlCol="0">
            <a:spAutoFit/>
          </a:bodyPr>
          <a:lstStyle/>
          <a:p>
            <a:pPr algn="ctr"/>
            <a:r>
              <a:rPr lang="fr-FR" sz="3200" b="1" dirty="0">
                <a:solidFill>
                  <a:schemeClr val="bg1"/>
                </a:solidFill>
              </a:rPr>
              <a:t>Entre apprendre à ouvrir </a:t>
            </a:r>
            <a:r>
              <a:rPr lang="fr-FR" sz="3200" b="1" dirty="0" smtClean="0">
                <a:solidFill>
                  <a:schemeClr val="bg1"/>
                </a:solidFill>
              </a:rPr>
              <a:t>ton esprit</a:t>
            </a:r>
            <a:endParaRPr lang="fr-FR" sz="3200" dirty="0"/>
          </a:p>
        </p:txBody>
      </p:sp>
      <p:sp>
        <p:nvSpPr>
          <p:cNvPr id="6" name="ZoneTexte 5"/>
          <p:cNvSpPr txBox="1"/>
          <p:nvPr/>
        </p:nvSpPr>
        <p:spPr>
          <a:xfrm>
            <a:off x="5868144" y="3753036"/>
            <a:ext cx="2088232" cy="2339102"/>
          </a:xfrm>
          <a:prstGeom prst="rect">
            <a:avLst/>
          </a:prstGeom>
          <a:noFill/>
        </p:spPr>
        <p:txBody>
          <a:bodyPr wrap="square" rtlCol="0">
            <a:spAutoFit/>
          </a:bodyPr>
          <a:lstStyle/>
          <a:p>
            <a:pPr algn="ctr"/>
            <a:r>
              <a:rPr lang="fr-FR" sz="3200" b="1" dirty="0">
                <a:solidFill>
                  <a:schemeClr val="bg1"/>
                </a:solidFill>
              </a:rPr>
              <a:t>et prendre la décision de le fermer</a:t>
            </a:r>
          </a:p>
          <a:p>
            <a:endParaRPr lang="fr-FR" dirty="0"/>
          </a:p>
        </p:txBody>
      </p:sp>
    </p:spTree>
    <p:extLst>
      <p:ext uri="{BB962C8B-B14F-4D97-AF65-F5344CB8AC3E}">
        <p14:creationId xmlns:p14="http://schemas.microsoft.com/office/powerpoint/2010/main" val="2265154953"/>
      </p:ext>
    </p:extLst>
  </p:cSld>
  <p:clrMapOvr>
    <a:masterClrMapping/>
  </p:clrMapOvr>
  <mc:AlternateContent xmlns:mc="http://schemas.openxmlformats.org/markup-compatibility/2006" xmlns:p14="http://schemas.microsoft.com/office/powerpoint/2010/main">
    <mc:Choice Requires="p14">
      <p:transition spd="slow" p14:dur="1500" advTm="7000">
        <p14:ripple/>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999"/>
                                          </p:stCondLst>
                                        </p:cTn>
                                        <p:tgtEl>
                                          <p:spTgt spid="4"/>
                                        </p:tgtEl>
                                        <p:attrNameLst>
                                          <p:attrName>style.visibility</p:attrName>
                                        </p:attrNameLst>
                                      </p:cBhvr>
                                      <p:to>
                                        <p:strVal val="visible"/>
                                      </p:to>
                                    </p:set>
                                  </p:childTnLst>
                                </p:cTn>
                              </p:par>
                              <p:par>
                                <p:cTn id="7" presetID="1" presetClass="entr" presetSubtype="0" fill="hold" grpId="0" nodeType="withEffect">
                                  <p:stCondLst>
                                    <p:cond delay="900"/>
                                  </p:stCondLst>
                                  <p:childTnLst>
                                    <p:set>
                                      <p:cBhvr>
                                        <p:cTn id="8" dur="1" fill="hold">
                                          <p:stCondLst>
                                            <p:cond delay="1499"/>
                                          </p:stCondLst>
                                        </p:cTn>
                                        <p:tgtEl>
                                          <p:spTgt spid="5"/>
                                        </p:tgtEl>
                                        <p:attrNameLst>
                                          <p:attrName>style.visibility</p:attrName>
                                        </p:attrNameLst>
                                      </p:cBhvr>
                                      <p:to>
                                        <p:strVal val="visible"/>
                                      </p:to>
                                    </p:set>
                                  </p:childTnLst>
                                </p:cTn>
                              </p:par>
                            </p:childTnLst>
                          </p:cTn>
                        </p:par>
                        <p:par>
                          <p:cTn id="9" fill="hold">
                            <p:stCondLst>
                              <p:cond delay="2400"/>
                            </p:stCondLst>
                            <p:childTnLst>
                              <p:par>
                                <p:cTn id="10" presetID="1" presetClass="entr" presetSubtype="0" fill="hold" nodeType="afterEffect">
                                  <p:stCondLst>
                                    <p:cond delay="1000"/>
                                  </p:stCondLst>
                                  <p:childTnLst>
                                    <p:set>
                                      <p:cBhvr>
                                        <p:cTn id="11" dur="1" fill="hold">
                                          <p:stCondLst>
                                            <p:cond delay="1249"/>
                                          </p:stCondLst>
                                        </p:cTn>
                                        <p:tgtEl>
                                          <p:spTgt spid="6">
                                            <p:txEl>
                                              <p:pRg st="0" end="0"/>
                                            </p:txEl>
                                          </p:spTgt>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32" presetClass="emph" presetSubtype="0" fill="hold" grpId="1" nodeType="clickEffect">
                                  <p:stCondLst>
                                    <p:cond delay="0"/>
                                  </p:stCondLst>
                                  <p:childTnLst>
                                    <p:animRot by="120000">
                                      <p:cBhvr>
                                        <p:cTn id="15" dur="100" fill="hold">
                                          <p:stCondLst>
                                            <p:cond delay="0"/>
                                          </p:stCondLst>
                                        </p:cTn>
                                        <p:tgtEl>
                                          <p:spTgt spid="5"/>
                                        </p:tgtEl>
                                        <p:attrNameLst>
                                          <p:attrName>r</p:attrName>
                                        </p:attrNameLst>
                                      </p:cBhvr>
                                    </p:animRot>
                                    <p:animRot by="-240000">
                                      <p:cBhvr>
                                        <p:cTn id="16" dur="200" fill="hold">
                                          <p:stCondLst>
                                            <p:cond delay="200"/>
                                          </p:stCondLst>
                                        </p:cTn>
                                        <p:tgtEl>
                                          <p:spTgt spid="5"/>
                                        </p:tgtEl>
                                        <p:attrNameLst>
                                          <p:attrName>r</p:attrName>
                                        </p:attrNameLst>
                                      </p:cBhvr>
                                    </p:animRot>
                                    <p:animRot by="240000">
                                      <p:cBhvr>
                                        <p:cTn id="17" dur="200" fill="hold">
                                          <p:stCondLst>
                                            <p:cond delay="400"/>
                                          </p:stCondLst>
                                        </p:cTn>
                                        <p:tgtEl>
                                          <p:spTgt spid="5"/>
                                        </p:tgtEl>
                                        <p:attrNameLst>
                                          <p:attrName>r</p:attrName>
                                        </p:attrNameLst>
                                      </p:cBhvr>
                                    </p:animRot>
                                    <p:animRot by="-240000">
                                      <p:cBhvr>
                                        <p:cTn id="18" dur="200" fill="hold">
                                          <p:stCondLst>
                                            <p:cond delay="600"/>
                                          </p:stCondLst>
                                        </p:cTn>
                                        <p:tgtEl>
                                          <p:spTgt spid="5"/>
                                        </p:tgtEl>
                                        <p:attrNameLst>
                                          <p:attrName>r</p:attrName>
                                        </p:attrNameLst>
                                      </p:cBhvr>
                                    </p:animRot>
                                    <p:animRot by="120000">
                                      <p:cBhvr>
                                        <p:cTn id="19" dur="200" fill="hold">
                                          <p:stCondLst>
                                            <p:cond delay="800"/>
                                          </p:stCondLst>
                                        </p:cTn>
                                        <p:tgtEl>
                                          <p:spTgt spid="5"/>
                                        </p:tgtEl>
                                        <p:attrNameLst>
                                          <p:attrName>r</p:attrName>
                                        </p:attrNameLst>
                                      </p:cBhvr>
                                    </p:animRot>
                                  </p:childTnLst>
                                </p:cTn>
                              </p:par>
                            </p:childTnLst>
                          </p:cTn>
                        </p:par>
                      </p:childTnLst>
                    </p:cTn>
                  </p:par>
                  <p:par>
                    <p:cTn id="20" fill="hold">
                      <p:stCondLst>
                        <p:cond delay="indefinite"/>
                      </p:stCondLst>
                      <p:childTnLst>
                        <p:par>
                          <p:cTn id="21" fill="hold">
                            <p:stCondLst>
                              <p:cond delay="0"/>
                            </p:stCondLst>
                            <p:childTnLst>
                              <p:par>
                                <p:cTn id="22" presetID="26" presetClass="emph" presetSubtype="0" fill="hold" grpId="0" nodeType="clickEffect">
                                  <p:stCondLst>
                                    <p:cond delay="0"/>
                                  </p:stCondLst>
                                  <p:childTnLst>
                                    <p:animEffect transition="out" filter="fade">
                                      <p:cBhvr>
                                        <p:cTn id="23" dur="500" tmFilter="0, 0; .2, .5; .8, .5; 1, 0"/>
                                        <p:tgtEl>
                                          <p:spTgt spid="6">
                                            <p:txEl>
                                              <p:pRg st="0" end="0"/>
                                            </p:txEl>
                                          </p:spTgt>
                                        </p:tgtEl>
                                      </p:cBhvr>
                                    </p:animEffect>
                                    <p:animScale>
                                      <p:cBhvr>
                                        <p:cTn id="24" dur="250" autoRev="1" fill="hold"/>
                                        <p:tgtEl>
                                          <p:spTgt spid="6">
                                            <p:txEl>
                                              <p:pRg st="0" end="0"/>
                                            </p:txEl>
                                          </p:spTgt>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5" grpId="1"/>
      <p:bldP spid="6" grpId="0" build="allAtOnce"/>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pic>
        <p:nvPicPr>
          <p:cNvPr id="5124" name="Picture 4" descr="C:\Clé\BG\Fond d'écran\Mont St Michel\1545614_220391938148433_69469001_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 y="1"/>
            <a:ext cx="9143999" cy="7245424"/>
          </a:xfrm>
          <a:prstGeom prst="rect">
            <a:avLst/>
          </a:prstGeom>
          <a:noFill/>
          <a:extLst>
            <a:ext uri="{909E8E84-426E-40DD-AFC4-6F175D3DCCD1}">
              <a14:hiddenFill xmlns:a14="http://schemas.microsoft.com/office/drawing/2010/main">
                <a:solidFill>
                  <a:srgbClr val="FFFFFF"/>
                </a:solidFill>
              </a14:hiddenFill>
            </a:ext>
          </a:extLst>
        </p:spPr>
      </p:pic>
      <p:sp>
        <p:nvSpPr>
          <p:cNvPr id="4" name="ZoneTexte 3"/>
          <p:cNvSpPr txBox="1"/>
          <p:nvPr/>
        </p:nvSpPr>
        <p:spPr>
          <a:xfrm>
            <a:off x="206865" y="4005064"/>
            <a:ext cx="6020559" cy="461665"/>
          </a:xfrm>
          <a:prstGeom prst="rect">
            <a:avLst/>
          </a:prstGeom>
          <a:noFill/>
        </p:spPr>
        <p:txBody>
          <a:bodyPr wrap="none" rtlCol="0">
            <a:spAutoFit/>
          </a:bodyPr>
          <a:lstStyle/>
          <a:p>
            <a:pPr algn="ctr"/>
            <a:r>
              <a:rPr lang="fr-FR" sz="2400" b="1" dirty="0" smtClean="0">
                <a:latin typeface="Arial Rounded MT Bold" panose="020F0704030504030204" pitchFamily="34" charset="0"/>
                <a:cs typeface="Times New Roman" panose="02020603050405020304" pitchFamily="18" charset="0"/>
              </a:rPr>
              <a:t>Tes émotions font de toi un être humain</a:t>
            </a:r>
          </a:p>
        </p:txBody>
      </p:sp>
      <p:sp>
        <p:nvSpPr>
          <p:cNvPr id="5" name="ZoneTexte 4"/>
          <p:cNvSpPr txBox="1"/>
          <p:nvPr/>
        </p:nvSpPr>
        <p:spPr>
          <a:xfrm>
            <a:off x="179512" y="5343599"/>
            <a:ext cx="7296806" cy="461665"/>
          </a:xfrm>
          <a:prstGeom prst="rect">
            <a:avLst/>
          </a:prstGeom>
          <a:noFill/>
        </p:spPr>
        <p:txBody>
          <a:bodyPr wrap="none" rtlCol="0">
            <a:spAutoFit/>
          </a:bodyPr>
          <a:lstStyle/>
          <a:p>
            <a:pPr algn="ctr"/>
            <a:r>
              <a:rPr lang="fr-FR" sz="2400" b="1" dirty="0">
                <a:latin typeface="Arial Rounded MT Bold" panose="020F0704030504030204" pitchFamily="34" charset="0"/>
                <a:cs typeface="Times New Roman" panose="02020603050405020304" pitchFamily="18" charset="0"/>
              </a:rPr>
              <a:t>Je te souhaite d’être sincère dans tes émotions </a:t>
            </a:r>
          </a:p>
        </p:txBody>
      </p:sp>
      <p:sp>
        <p:nvSpPr>
          <p:cNvPr id="6" name="ZoneTexte 5"/>
          <p:cNvSpPr txBox="1"/>
          <p:nvPr/>
        </p:nvSpPr>
        <p:spPr>
          <a:xfrm>
            <a:off x="2672773" y="5834181"/>
            <a:ext cx="6503704" cy="1200329"/>
          </a:xfrm>
          <a:prstGeom prst="rect">
            <a:avLst/>
          </a:prstGeom>
          <a:noFill/>
        </p:spPr>
        <p:txBody>
          <a:bodyPr wrap="none" rtlCol="0">
            <a:spAutoFit/>
          </a:bodyPr>
          <a:lstStyle/>
          <a:p>
            <a:pPr algn="ctr"/>
            <a:r>
              <a:rPr lang="fr-FR" sz="2400" b="1" dirty="0">
                <a:latin typeface="Arial Rounded MT Bold" panose="020F0704030504030204" pitchFamily="34" charset="0"/>
                <a:cs typeface="Times New Roman" panose="02020603050405020304" pitchFamily="18" charset="0"/>
              </a:rPr>
              <a:t>Et de les </a:t>
            </a:r>
            <a:r>
              <a:rPr lang="fr-FR" sz="2400" b="1" dirty="0" smtClean="0">
                <a:latin typeface="Arial Rounded MT Bold" panose="020F0704030504030204" pitchFamily="34" charset="0"/>
                <a:cs typeface="Times New Roman" panose="02020603050405020304" pitchFamily="18" charset="0"/>
              </a:rPr>
              <a:t>utiliser, </a:t>
            </a:r>
            <a:r>
              <a:rPr lang="fr-FR" sz="2400" b="1" dirty="0">
                <a:latin typeface="Arial Rounded MT Bold" panose="020F0704030504030204" pitchFamily="34" charset="0"/>
                <a:cs typeface="Times New Roman" panose="02020603050405020304" pitchFamily="18" charset="0"/>
              </a:rPr>
              <a:t>de même  que ton esprit,</a:t>
            </a:r>
          </a:p>
          <a:p>
            <a:pPr algn="ctr"/>
            <a:r>
              <a:rPr lang="fr-FR" sz="2400" b="1" dirty="0">
                <a:latin typeface="Arial Rounded MT Bold" panose="020F0704030504030204" pitchFamily="34" charset="0"/>
                <a:cs typeface="Times New Roman" panose="02020603050405020304" pitchFamily="18" charset="0"/>
              </a:rPr>
              <a:t>À ton avantage, et non à ton détriment</a:t>
            </a:r>
          </a:p>
          <a:p>
            <a:endParaRPr lang="fr-FR" sz="2400" dirty="0"/>
          </a:p>
        </p:txBody>
      </p:sp>
      <p:sp>
        <p:nvSpPr>
          <p:cNvPr id="7" name="ZoneTexte 6"/>
          <p:cNvSpPr txBox="1"/>
          <p:nvPr/>
        </p:nvSpPr>
        <p:spPr>
          <a:xfrm>
            <a:off x="2046680" y="4695526"/>
            <a:ext cx="7084953" cy="461665"/>
          </a:xfrm>
          <a:prstGeom prst="rect">
            <a:avLst/>
          </a:prstGeom>
          <a:noFill/>
        </p:spPr>
        <p:txBody>
          <a:bodyPr wrap="none" rtlCol="0">
            <a:spAutoFit/>
          </a:bodyPr>
          <a:lstStyle/>
          <a:p>
            <a:r>
              <a:rPr lang="fr-FR" sz="2400" b="1" dirty="0">
                <a:latin typeface="Arial Rounded MT Bold" panose="020F0704030504030204" pitchFamily="34" charset="0"/>
                <a:cs typeface="Times New Roman" panose="02020603050405020304" pitchFamily="18" charset="0"/>
              </a:rPr>
              <a:t>Tes émotions sont de l’énergie en mouvement</a:t>
            </a:r>
            <a:r>
              <a:rPr lang="fr-FR" sz="2400" b="1" dirty="0" smtClean="0">
                <a:latin typeface="Arial Rounded MT Bold" panose="020F0704030504030204" pitchFamily="34" charset="0"/>
                <a:cs typeface="Times New Roman" panose="02020603050405020304" pitchFamily="18" charset="0"/>
              </a:rPr>
              <a:t>.</a:t>
            </a:r>
            <a:endParaRPr lang="fr-FR" sz="2400" b="1" dirty="0">
              <a:latin typeface="Arial Rounded MT Bold" panose="020F0704030504030204" pitchFamily="34" charset="0"/>
              <a:cs typeface="Times New Roman" panose="02020603050405020304" pitchFamily="18" charset="0"/>
            </a:endParaRPr>
          </a:p>
        </p:txBody>
      </p:sp>
    </p:spTree>
    <p:extLst>
      <p:ext uri="{BB962C8B-B14F-4D97-AF65-F5344CB8AC3E}">
        <p14:creationId xmlns:p14="http://schemas.microsoft.com/office/powerpoint/2010/main" val="3850119311"/>
      </p:ext>
    </p:extLst>
  </p:cSld>
  <p:clrMapOvr>
    <a:masterClrMapping/>
  </p:clrMapOvr>
  <mc:AlternateContent xmlns:mc="http://schemas.openxmlformats.org/markup-compatibility/2006" xmlns:p14="http://schemas.microsoft.com/office/powerpoint/2010/main">
    <mc:Choice Requires="p14">
      <p:transition spd="slow" p14:dur="2250" advTm="15000">
        <p14:ripple/>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xit" presetSubtype="0" fill="hold" grpId="0" nodeType="afterEffect">
                                  <p:stCondLst>
                                    <p:cond delay="1500"/>
                                  </p:stCondLst>
                                  <p:childTnLst>
                                    <p:animEffect transition="out" filter="fade">
                                      <p:cBhvr>
                                        <p:cTn id="6" dur="1000"/>
                                        <p:tgtEl>
                                          <p:spTgt spid="4"/>
                                        </p:tgtEl>
                                      </p:cBhvr>
                                    </p:animEffect>
                                    <p:anim calcmode="lin" valueType="num">
                                      <p:cBhvr>
                                        <p:cTn id="7" dur="1000"/>
                                        <p:tgtEl>
                                          <p:spTgt spid="4"/>
                                        </p:tgtEl>
                                        <p:attrNameLst>
                                          <p:attrName>ppt_x</p:attrName>
                                        </p:attrNameLst>
                                      </p:cBhvr>
                                      <p:tavLst>
                                        <p:tav tm="0">
                                          <p:val>
                                            <p:strVal val="ppt_x"/>
                                          </p:val>
                                        </p:tav>
                                        <p:tav tm="100000">
                                          <p:val>
                                            <p:strVal val="ppt_x"/>
                                          </p:val>
                                        </p:tav>
                                      </p:tavLst>
                                    </p:anim>
                                    <p:anim calcmode="lin" valueType="num">
                                      <p:cBhvr>
                                        <p:cTn id="8" dur="1000"/>
                                        <p:tgtEl>
                                          <p:spTgt spid="4"/>
                                        </p:tgtEl>
                                        <p:attrNameLst>
                                          <p:attrName>ppt_y</p:attrName>
                                        </p:attrNameLst>
                                      </p:cBhvr>
                                      <p:tavLst>
                                        <p:tav tm="0">
                                          <p:val>
                                            <p:strVal val="ppt_y"/>
                                          </p:val>
                                        </p:tav>
                                        <p:tav tm="100000">
                                          <p:val>
                                            <p:strVal val="ppt_y+.1"/>
                                          </p:val>
                                        </p:tav>
                                      </p:tavLst>
                                    </p:anim>
                                    <p:set>
                                      <p:cBhvr>
                                        <p:cTn id="9" dur="1" fill="hold">
                                          <p:stCondLst>
                                            <p:cond delay="999"/>
                                          </p:stCondLst>
                                        </p:cTn>
                                        <p:tgtEl>
                                          <p:spTgt spid="4"/>
                                        </p:tgtEl>
                                        <p:attrNameLst>
                                          <p:attrName>style.visibility</p:attrName>
                                        </p:attrNameLst>
                                      </p:cBhvr>
                                      <p:to>
                                        <p:strVal val="hidden"/>
                                      </p:to>
                                    </p:set>
                                  </p:childTnLst>
                                </p:cTn>
                              </p:par>
                            </p:childTnLst>
                          </p:cTn>
                        </p:par>
                        <p:par>
                          <p:cTn id="10" fill="hold">
                            <p:stCondLst>
                              <p:cond delay="2500"/>
                            </p:stCondLst>
                            <p:childTnLst>
                              <p:par>
                                <p:cTn id="11" presetID="42" presetClass="entr" presetSubtype="0"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anim calcmode="lin" valueType="num">
                                      <p:cBhvr>
                                        <p:cTn id="14" dur="1000" fill="hold"/>
                                        <p:tgtEl>
                                          <p:spTgt spid="7"/>
                                        </p:tgtEl>
                                        <p:attrNameLst>
                                          <p:attrName>ppt_x</p:attrName>
                                        </p:attrNameLst>
                                      </p:cBhvr>
                                      <p:tavLst>
                                        <p:tav tm="0">
                                          <p:val>
                                            <p:strVal val="#ppt_x"/>
                                          </p:val>
                                        </p:tav>
                                        <p:tav tm="100000">
                                          <p:val>
                                            <p:strVal val="#ppt_x"/>
                                          </p:val>
                                        </p:tav>
                                      </p:tavLst>
                                    </p:anim>
                                    <p:anim calcmode="lin" valueType="num">
                                      <p:cBhvr>
                                        <p:cTn id="15"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50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1500"/>
                                        <p:tgtEl>
                                          <p:spTgt spid="5"/>
                                        </p:tgtEl>
                                      </p:cBhvr>
                                    </p:animEffect>
                                    <p:anim calcmode="lin" valueType="num">
                                      <p:cBhvr>
                                        <p:cTn id="21" dur="1500" fill="hold"/>
                                        <p:tgtEl>
                                          <p:spTgt spid="5"/>
                                        </p:tgtEl>
                                        <p:attrNameLst>
                                          <p:attrName>ppt_x</p:attrName>
                                        </p:attrNameLst>
                                      </p:cBhvr>
                                      <p:tavLst>
                                        <p:tav tm="0">
                                          <p:val>
                                            <p:strVal val="#ppt_x"/>
                                          </p:val>
                                        </p:tav>
                                        <p:tav tm="100000">
                                          <p:val>
                                            <p:strVal val="#ppt_x"/>
                                          </p:val>
                                        </p:tav>
                                      </p:tavLst>
                                    </p:anim>
                                    <p:anim calcmode="lin" valueType="num">
                                      <p:cBhvr>
                                        <p:cTn id="22" dur="1500" fill="hold"/>
                                        <p:tgtEl>
                                          <p:spTgt spid="5"/>
                                        </p:tgtEl>
                                        <p:attrNameLst>
                                          <p:attrName>ppt_y</p:attrName>
                                        </p:attrNameLst>
                                      </p:cBhvr>
                                      <p:tavLst>
                                        <p:tav tm="0">
                                          <p:val>
                                            <p:strVal val="#ppt_y+.1"/>
                                          </p:val>
                                        </p:tav>
                                        <p:tav tm="100000">
                                          <p:val>
                                            <p:strVal val="#ppt_y"/>
                                          </p:val>
                                        </p:tav>
                                      </p:tavLst>
                                    </p:anim>
                                  </p:childTnLst>
                                </p:cTn>
                              </p:par>
                            </p:childTnLst>
                          </p:cTn>
                        </p:par>
                        <p:par>
                          <p:cTn id="23" fill="hold">
                            <p:stCondLst>
                              <p:cond delay="2000"/>
                            </p:stCondLst>
                            <p:childTnLst>
                              <p:par>
                                <p:cTn id="24" presetID="42" presetClass="exit" presetSubtype="0" fill="hold" grpId="1" nodeType="afterEffect">
                                  <p:stCondLst>
                                    <p:cond delay="0"/>
                                  </p:stCondLst>
                                  <p:childTnLst>
                                    <p:animEffect transition="out" filter="fade">
                                      <p:cBhvr>
                                        <p:cTn id="25" dur="1000"/>
                                        <p:tgtEl>
                                          <p:spTgt spid="7"/>
                                        </p:tgtEl>
                                      </p:cBhvr>
                                    </p:animEffect>
                                    <p:anim calcmode="lin" valueType="num">
                                      <p:cBhvr>
                                        <p:cTn id="26" dur="1000"/>
                                        <p:tgtEl>
                                          <p:spTgt spid="7"/>
                                        </p:tgtEl>
                                        <p:attrNameLst>
                                          <p:attrName>ppt_x</p:attrName>
                                        </p:attrNameLst>
                                      </p:cBhvr>
                                      <p:tavLst>
                                        <p:tav tm="0">
                                          <p:val>
                                            <p:strVal val="ppt_x"/>
                                          </p:val>
                                        </p:tav>
                                        <p:tav tm="100000">
                                          <p:val>
                                            <p:strVal val="ppt_x"/>
                                          </p:val>
                                        </p:tav>
                                      </p:tavLst>
                                    </p:anim>
                                    <p:anim calcmode="lin" valueType="num">
                                      <p:cBhvr>
                                        <p:cTn id="27" dur="1000"/>
                                        <p:tgtEl>
                                          <p:spTgt spid="7"/>
                                        </p:tgtEl>
                                        <p:attrNameLst>
                                          <p:attrName>ppt_y</p:attrName>
                                        </p:attrNameLst>
                                      </p:cBhvr>
                                      <p:tavLst>
                                        <p:tav tm="0">
                                          <p:val>
                                            <p:strVal val="ppt_y"/>
                                          </p:val>
                                        </p:tav>
                                        <p:tav tm="100000">
                                          <p:val>
                                            <p:strVal val="ppt_y+.1"/>
                                          </p:val>
                                        </p:tav>
                                      </p:tavLst>
                                    </p:anim>
                                    <p:set>
                                      <p:cBhvr>
                                        <p:cTn id="28" dur="1" fill="hold">
                                          <p:stCondLst>
                                            <p:cond delay="999"/>
                                          </p:stCondLst>
                                        </p:cTn>
                                        <p:tgtEl>
                                          <p:spTgt spid="7"/>
                                        </p:tgtEl>
                                        <p:attrNameLst>
                                          <p:attrName>style.visibility</p:attrName>
                                        </p:attrNameLst>
                                      </p:cBhvr>
                                      <p:to>
                                        <p:strVal val="hidden"/>
                                      </p:to>
                                    </p:set>
                                  </p:childTnLst>
                                </p:cTn>
                              </p:par>
                            </p:childTnLst>
                          </p:cTn>
                        </p:par>
                      </p:childTnLst>
                    </p:cTn>
                  </p:par>
                  <p:par>
                    <p:cTn id="29" fill="hold">
                      <p:stCondLst>
                        <p:cond delay="indefinite"/>
                      </p:stCondLst>
                      <p:childTnLst>
                        <p:par>
                          <p:cTn id="30" fill="hold">
                            <p:stCondLst>
                              <p:cond delay="0"/>
                            </p:stCondLst>
                            <p:childTnLst>
                              <p:par>
                                <p:cTn id="31" presetID="42" presetClass="exit" presetSubtype="0" fill="hold" grpId="1" nodeType="clickEffect">
                                  <p:stCondLst>
                                    <p:cond delay="0"/>
                                  </p:stCondLst>
                                  <p:childTnLst>
                                    <p:animEffect transition="out" filter="fade">
                                      <p:cBhvr>
                                        <p:cTn id="32" dur="1000"/>
                                        <p:tgtEl>
                                          <p:spTgt spid="5"/>
                                        </p:tgtEl>
                                      </p:cBhvr>
                                    </p:animEffect>
                                    <p:anim calcmode="lin" valueType="num">
                                      <p:cBhvr>
                                        <p:cTn id="33" dur="1000"/>
                                        <p:tgtEl>
                                          <p:spTgt spid="5"/>
                                        </p:tgtEl>
                                        <p:attrNameLst>
                                          <p:attrName>ppt_x</p:attrName>
                                        </p:attrNameLst>
                                      </p:cBhvr>
                                      <p:tavLst>
                                        <p:tav tm="0">
                                          <p:val>
                                            <p:strVal val="ppt_x"/>
                                          </p:val>
                                        </p:tav>
                                        <p:tav tm="100000">
                                          <p:val>
                                            <p:strVal val="ppt_x"/>
                                          </p:val>
                                        </p:tav>
                                      </p:tavLst>
                                    </p:anim>
                                    <p:anim calcmode="lin" valueType="num">
                                      <p:cBhvr>
                                        <p:cTn id="34" dur="1000"/>
                                        <p:tgtEl>
                                          <p:spTgt spid="5"/>
                                        </p:tgtEl>
                                        <p:attrNameLst>
                                          <p:attrName>ppt_y</p:attrName>
                                        </p:attrNameLst>
                                      </p:cBhvr>
                                      <p:tavLst>
                                        <p:tav tm="0">
                                          <p:val>
                                            <p:strVal val="ppt_y"/>
                                          </p:val>
                                        </p:tav>
                                        <p:tav tm="100000">
                                          <p:val>
                                            <p:strVal val="ppt_y+.1"/>
                                          </p:val>
                                        </p:tav>
                                      </p:tavLst>
                                    </p:anim>
                                    <p:set>
                                      <p:cBhvr>
                                        <p:cTn id="35" dur="1" fill="hold">
                                          <p:stCondLst>
                                            <p:cond delay="999"/>
                                          </p:stCondLst>
                                        </p:cTn>
                                        <p:tgtEl>
                                          <p:spTgt spid="5"/>
                                        </p:tgtEl>
                                        <p:attrNameLst>
                                          <p:attrName>style.visibility</p:attrName>
                                        </p:attrNameLst>
                                      </p:cBhvr>
                                      <p:to>
                                        <p:strVal val="hidden"/>
                                      </p:to>
                                    </p:set>
                                  </p:childTnLst>
                                </p:cTn>
                              </p:par>
                              <p:par>
                                <p:cTn id="36" presetID="42" presetClass="entr" presetSubtype="0"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fade">
                                      <p:cBhvr>
                                        <p:cTn id="38" dur="2000"/>
                                        <p:tgtEl>
                                          <p:spTgt spid="6"/>
                                        </p:tgtEl>
                                      </p:cBhvr>
                                    </p:animEffect>
                                    <p:anim calcmode="lin" valueType="num">
                                      <p:cBhvr>
                                        <p:cTn id="39" dur="2000" fill="hold"/>
                                        <p:tgtEl>
                                          <p:spTgt spid="6"/>
                                        </p:tgtEl>
                                        <p:attrNameLst>
                                          <p:attrName>ppt_x</p:attrName>
                                        </p:attrNameLst>
                                      </p:cBhvr>
                                      <p:tavLst>
                                        <p:tav tm="0">
                                          <p:val>
                                            <p:strVal val="#ppt_x"/>
                                          </p:val>
                                        </p:tav>
                                        <p:tav tm="100000">
                                          <p:val>
                                            <p:strVal val="#ppt_x"/>
                                          </p:val>
                                        </p:tav>
                                      </p:tavLst>
                                    </p:anim>
                                    <p:anim calcmode="lin" valueType="num">
                                      <p:cBhvr>
                                        <p:cTn id="40" dur="2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5" grpId="1"/>
      <p:bldP spid="6" grpId="0"/>
      <p:bldP spid="7" grpId="0"/>
      <p:bldP spid="7" grpId="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r>
              <a:rPr lang="fr-FR" dirty="0" smtClean="0"/>
              <a:t>²</a:t>
            </a:r>
            <a:endParaRPr lang="fr-FR" dirty="0"/>
          </a:p>
        </p:txBody>
      </p:sp>
      <p:sp>
        <p:nvSpPr>
          <p:cNvPr id="3" name="Sous-titre 2"/>
          <p:cNvSpPr>
            <a:spLocks noGrp="1"/>
          </p:cNvSpPr>
          <p:nvPr>
            <p:ph type="subTitle" idx="1"/>
          </p:nvPr>
        </p:nvSpPr>
        <p:spPr/>
        <p:txBody>
          <a:bodyPr/>
          <a:lstStyle/>
          <a:p>
            <a:endParaRPr lang="fr-FR"/>
          </a:p>
        </p:txBody>
      </p:sp>
      <p:pic>
        <p:nvPicPr>
          <p:cNvPr id="4" name="Image 3" descr="166457_1811969103403_1538989_n"/>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p:spPr>
      </p:pic>
      <p:sp>
        <p:nvSpPr>
          <p:cNvPr id="5" name="ZoneTexte 4"/>
          <p:cNvSpPr txBox="1"/>
          <p:nvPr/>
        </p:nvSpPr>
        <p:spPr>
          <a:xfrm>
            <a:off x="467544" y="548680"/>
            <a:ext cx="7704856" cy="1077218"/>
          </a:xfrm>
          <a:prstGeom prst="rect">
            <a:avLst/>
          </a:prstGeom>
          <a:noFill/>
        </p:spPr>
        <p:txBody>
          <a:bodyPr wrap="square" rtlCol="0">
            <a:spAutoFit/>
          </a:bodyPr>
          <a:lstStyle/>
          <a:p>
            <a:pPr algn="ctr"/>
            <a:r>
              <a:rPr lang="fr-FR" sz="3200" b="1" dirty="0" smtClean="0">
                <a:latin typeface="Copperplate Gothic Bold" panose="020E0705020206020404" pitchFamily="34" charset="0"/>
              </a:rPr>
              <a:t>Que  2015  te  donne  encore</a:t>
            </a:r>
          </a:p>
          <a:p>
            <a:pPr algn="ctr"/>
            <a:r>
              <a:rPr lang="fr-FR" sz="3200" b="1" dirty="0" smtClean="0">
                <a:latin typeface="Copperplate Gothic Bold" panose="020E0705020206020404" pitchFamily="34" charset="0"/>
              </a:rPr>
              <a:t> à  croire  à  l’incroyable!!</a:t>
            </a:r>
            <a:endParaRPr lang="fr-FR" sz="3200" b="1" dirty="0">
              <a:latin typeface="Copperplate Gothic Bold" panose="020E0705020206020404" pitchFamily="34" charset="0"/>
            </a:endParaRPr>
          </a:p>
        </p:txBody>
      </p:sp>
    </p:spTree>
    <p:extLst>
      <p:ext uri="{BB962C8B-B14F-4D97-AF65-F5344CB8AC3E}">
        <p14:creationId xmlns:p14="http://schemas.microsoft.com/office/powerpoint/2010/main" val="1788918508"/>
      </p:ext>
    </p:extLst>
  </p:cSld>
  <p:clrMapOvr>
    <a:masterClrMapping/>
  </p:clrMapOvr>
  <mc:AlternateContent xmlns:mc="http://schemas.openxmlformats.org/markup-compatibility/2006" xmlns:p14="http://schemas.microsoft.com/office/powerpoint/2010/main">
    <mc:Choice Requires="p14">
      <p:transition spd="slow" p14:dur="2000" advTm="6000">
        <p14:flash/>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4" presetClass="emph" presetSubtype="0" fill="hold" grpId="0" nodeType="with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5"/>
                                        </p:tgtEl>
                                        <p:attrNameLst>
                                          <p:attrName>ppt_x</p:attrName>
                                          <p:attrName>ppt_y</p:attrName>
                                        </p:attrNameLst>
                                      </p:cBhvr>
                                    </p:animMotion>
                                    <p:animRot by="1500000">
                                      <p:cBhvr>
                                        <p:cTn id="7" dur="125" fill="hold">
                                          <p:stCondLst>
                                            <p:cond delay="0"/>
                                          </p:stCondLst>
                                        </p:cTn>
                                        <p:tgtEl>
                                          <p:spTgt spid="5"/>
                                        </p:tgtEl>
                                        <p:attrNameLst>
                                          <p:attrName>r</p:attrName>
                                        </p:attrNameLst>
                                      </p:cBhvr>
                                    </p:animRot>
                                    <p:animRot by="-1500000">
                                      <p:cBhvr>
                                        <p:cTn id="8" dur="125" fill="hold">
                                          <p:stCondLst>
                                            <p:cond delay="125"/>
                                          </p:stCondLst>
                                        </p:cTn>
                                        <p:tgtEl>
                                          <p:spTgt spid="5"/>
                                        </p:tgtEl>
                                        <p:attrNameLst>
                                          <p:attrName>r</p:attrName>
                                        </p:attrNameLst>
                                      </p:cBhvr>
                                    </p:animRot>
                                    <p:animRot by="-1500000">
                                      <p:cBhvr>
                                        <p:cTn id="9" dur="125" fill="hold">
                                          <p:stCondLst>
                                            <p:cond delay="250"/>
                                          </p:stCondLst>
                                        </p:cTn>
                                        <p:tgtEl>
                                          <p:spTgt spid="5"/>
                                        </p:tgtEl>
                                        <p:attrNameLst>
                                          <p:attrName>r</p:attrName>
                                        </p:attrNameLst>
                                      </p:cBhvr>
                                    </p:animRot>
                                    <p:animRot by="1500000">
                                      <p:cBhvr>
                                        <p:cTn id="10" dur="125" fill="hold">
                                          <p:stCondLst>
                                            <p:cond delay="375"/>
                                          </p:stCondLst>
                                        </p:cTn>
                                        <p:tgtEl>
                                          <p:spTgt spid="5"/>
                                        </p:tgtEl>
                                        <p:attrNameLst>
                                          <p:attrName>r</p:attrName>
                                        </p:attrNameLst>
                                      </p:cBhvr>
                                    </p:animRot>
                                  </p:childTnLst>
                                </p:cTn>
                              </p:par>
                            </p:childTnLst>
                          </p:cTn>
                        </p:par>
                        <p:par>
                          <p:cTn id="11" fill="hold">
                            <p:stCondLst>
                              <p:cond delay="2550"/>
                            </p:stCondLst>
                            <p:childTnLst>
                              <p:par>
                                <p:cTn id="12" presetID="42" presetClass="exit" presetSubtype="0" fill="hold" grpId="1" nodeType="afterEffect">
                                  <p:stCondLst>
                                    <p:cond delay="0"/>
                                  </p:stCondLst>
                                  <p:iterate type="lt">
                                    <p:tmPct val="0"/>
                                  </p:iterate>
                                  <p:childTnLst>
                                    <p:animEffect transition="out" filter="fade">
                                      <p:cBhvr>
                                        <p:cTn id="13" dur="1000"/>
                                        <p:tgtEl>
                                          <p:spTgt spid="5"/>
                                        </p:tgtEl>
                                      </p:cBhvr>
                                    </p:animEffect>
                                    <p:anim calcmode="lin" valueType="num">
                                      <p:cBhvr>
                                        <p:cTn id="14" dur="1000"/>
                                        <p:tgtEl>
                                          <p:spTgt spid="5"/>
                                        </p:tgtEl>
                                        <p:attrNameLst>
                                          <p:attrName>ppt_x</p:attrName>
                                        </p:attrNameLst>
                                      </p:cBhvr>
                                      <p:tavLst>
                                        <p:tav tm="0">
                                          <p:val>
                                            <p:strVal val="ppt_x"/>
                                          </p:val>
                                        </p:tav>
                                        <p:tav tm="100000">
                                          <p:val>
                                            <p:strVal val="ppt_x"/>
                                          </p:val>
                                        </p:tav>
                                      </p:tavLst>
                                    </p:anim>
                                    <p:anim calcmode="lin" valueType="num">
                                      <p:cBhvr>
                                        <p:cTn id="15" dur="1000"/>
                                        <p:tgtEl>
                                          <p:spTgt spid="5"/>
                                        </p:tgtEl>
                                        <p:attrNameLst>
                                          <p:attrName>ppt_y</p:attrName>
                                        </p:attrNameLst>
                                      </p:cBhvr>
                                      <p:tavLst>
                                        <p:tav tm="0">
                                          <p:val>
                                            <p:strVal val="ppt_y"/>
                                          </p:val>
                                        </p:tav>
                                        <p:tav tm="100000">
                                          <p:val>
                                            <p:strVal val="ppt_y+.1"/>
                                          </p:val>
                                        </p:tav>
                                      </p:tavLst>
                                    </p:anim>
                                    <p:set>
                                      <p:cBhvr>
                                        <p:cTn id="16"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endParaRPr lang="fr-FR"/>
          </a:p>
        </p:txBody>
      </p:sp>
      <p:sp>
        <p:nvSpPr>
          <p:cNvPr id="3" name="Sous-titre 2"/>
          <p:cNvSpPr>
            <a:spLocks noGrp="1"/>
          </p:cNvSpPr>
          <p:nvPr>
            <p:ph type="subTitle" idx="1"/>
          </p:nvPr>
        </p:nvSpPr>
        <p:spPr/>
        <p:txBody>
          <a:bodyPr/>
          <a:lstStyle/>
          <a:p>
            <a:endParaRPr lang="fr-FR"/>
          </a:p>
        </p:txBody>
      </p:sp>
      <p:sp>
        <p:nvSpPr>
          <p:cNvPr id="4" name="ZoneTexte 3"/>
          <p:cNvSpPr txBox="1"/>
          <p:nvPr/>
        </p:nvSpPr>
        <p:spPr>
          <a:xfrm>
            <a:off x="395536" y="332656"/>
            <a:ext cx="8352928" cy="4154984"/>
          </a:xfrm>
          <a:prstGeom prst="rect">
            <a:avLst/>
          </a:prstGeom>
          <a:noFill/>
        </p:spPr>
        <p:txBody>
          <a:bodyPr wrap="square" rtlCol="0">
            <a:spAutoFit/>
          </a:bodyPr>
          <a:lstStyle/>
          <a:p>
            <a:pPr algn="just"/>
            <a:r>
              <a:rPr lang="fr-FR" sz="4400" b="1" dirty="0" smtClean="0">
                <a:solidFill>
                  <a:schemeClr val="bg1"/>
                </a:solidFill>
                <a:latin typeface="Blackadder ITC" panose="04020505051007020D02" pitchFamily="82" charset="0"/>
              </a:rPr>
              <a:t>Nous ne cessons de dire qu’il est beau</a:t>
            </a:r>
            <a:r>
              <a:rPr lang="fr-FR" sz="4400" dirty="0">
                <a:latin typeface="Blackadder ITC" panose="04020505051007020D02" pitchFamily="82" charset="0"/>
              </a:rPr>
              <a:t> </a:t>
            </a:r>
            <a:r>
              <a:rPr lang="fr-FR" sz="4400" b="1" dirty="0" smtClean="0">
                <a:solidFill>
                  <a:schemeClr val="bg1"/>
                </a:solidFill>
                <a:latin typeface="Blackadder ITC" panose="04020505051007020D02" pitchFamily="82" charset="0"/>
              </a:rPr>
              <a:t>d’avoir des certitudes. Il semble que nous ayons oublié la beauté bien plus subtile du doute. Croire est tellement médiocre. Douter est tellement absorbant. Rester vigilant, c’est vivre, être bercé par la certitude, c’est mourir</a:t>
            </a:r>
          </a:p>
        </p:txBody>
      </p:sp>
      <p:sp>
        <p:nvSpPr>
          <p:cNvPr id="5" name="ZoneTexte 4"/>
          <p:cNvSpPr txBox="1"/>
          <p:nvPr/>
        </p:nvSpPr>
        <p:spPr>
          <a:xfrm>
            <a:off x="3779912" y="3387224"/>
            <a:ext cx="2160240" cy="646331"/>
          </a:xfrm>
          <a:prstGeom prst="rect">
            <a:avLst/>
          </a:prstGeom>
          <a:noFill/>
        </p:spPr>
        <p:txBody>
          <a:bodyPr wrap="square" rtlCol="0">
            <a:spAutoFit/>
          </a:bodyPr>
          <a:lstStyle/>
          <a:p>
            <a:r>
              <a:rPr lang="fr-FR" sz="3200" dirty="0" smtClean="0">
                <a:solidFill>
                  <a:schemeClr val="bg1"/>
                </a:solidFill>
                <a:latin typeface="Blackadder ITC" panose="04020505051007020D02" pitchFamily="82" charset="0"/>
              </a:rPr>
              <a:t>Oscar </a:t>
            </a:r>
            <a:r>
              <a:rPr lang="fr-FR" sz="3600" dirty="0" smtClean="0">
                <a:solidFill>
                  <a:schemeClr val="bg1"/>
                </a:solidFill>
                <a:latin typeface="Blackadder ITC" panose="04020505051007020D02" pitchFamily="82" charset="0"/>
              </a:rPr>
              <a:t>Wilde</a:t>
            </a:r>
            <a:endParaRPr lang="fr-FR" sz="3200" dirty="0">
              <a:solidFill>
                <a:schemeClr val="bg1"/>
              </a:solidFill>
              <a:latin typeface="Blackadder ITC" panose="04020505051007020D02" pitchFamily="82" charset="0"/>
            </a:endParaRPr>
          </a:p>
        </p:txBody>
      </p:sp>
      <p:sp>
        <p:nvSpPr>
          <p:cNvPr id="7" name="ZoneTexte 6"/>
          <p:cNvSpPr txBox="1"/>
          <p:nvPr/>
        </p:nvSpPr>
        <p:spPr>
          <a:xfrm>
            <a:off x="863080" y="3717032"/>
            <a:ext cx="8280920" cy="1938992"/>
          </a:xfrm>
          <a:prstGeom prst="rect">
            <a:avLst/>
          </a:prstGeom>
          <a:noFill/>
        </p:spPr>
        <p:txBody>
          <a:bodyPr wrap="square" rtlCol="0">
            <a:spAutoFit/>
          </a:bodyPr>
          <a:lstStyle/>
          <a:p>
            <a:pPr algn="ctr"/>
            <a:r>
              <a:rPr lang="fr-FR" sz="6000" dirty="0" smtClean="0">
                <a:solidFill>
                  <a:schemeClr val="bg1"/>
                </a:solidFill>
                <a:latin typeface="Blackadder ITC" panose="04020505051007020D02" pitchFamily="82" charset="0"/>
              </a:rPr>
              <a:t>Le plaisir de chercher vaut mieux que ce qu’on trouve</a:t>
            </a:r>
            <a:endParaRPr lang="fr-FR" sz="6000" dirty="0">
              <a:solidFill>
                <a:schemeClr val="bg1"/>
              </a:solidFill>
              <a:latin typeface="Blackadder ITC" panose="04020505051007020D02" pitchFamily="82" charset="0"/>
            </a:endParaRP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968" y="0"/>
            <a:ext cx="9279487"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ZoneTexte 5"/>
          <p:cNvSpPr txBox="1"/>
          <p:nvPr/>
        </p:nvSpPr>
        <p:spPr>
          <a:xfrm>
            <a:off x="791580" y="4686528"/>
            <a:ext cx="8136904" cy="523220"/>
          </a:xfrm>
          <a:prstGeom prst="rect">
            <a:avLst/>
          </a:prstGeom>
          <a:noFill/>
        </p:spPr>
        <p:txBody>
          <a:bodyPr wrap="square" rtlCol="0">
            <a:spAutoFit/>
          </a:bodyPr>
          <a:lstStyle/>
          <a:p>
            <a:pPr algn="ctr"/>
            <a:r>
              <a:rPr lang="fr-FR" sz="2800" dirty="0" smtClean="0">
                <a:solidFill>
                  <a:schemeClr val="bg1"/>
                </a:solidFill>
                <a:latin typeface="Algerian" panose="04020705040A02060702" pitchFamily="82" charset="0"/>
              </a:rPr>
              <a:t>Bonne année!!!</a:t>
            </a:r>
            <a:endParaRPr lang="fr-FR" sz="2800" dirty="0">
              <a:solidFill>
                <a:schemeClr val="bg1"/>
              </a:solidFill>
              <a:latin typeface="Algerian" panose="04020705040A02060702" pitchFamily="82" charset="0"/>
            </a:endParaRPr>
          </a:p>
        </p:txBody>
      </p:sp>
      <p:sp>
        <p:nvSpPr>
          <p:cNvPr id="8" name="ZoneTexte 7"/>
          <p:cNvSpPr txBox="1"/>
          <p:nvPr/>
        </p:nvSpPr>
        <p:spPr>
          <a:xfrm>
            <a:off x="-1" y="5589240"/>
            <a:ext cx="9252519" cy="523220"/>
          </a:xfrm>
          <a:prstGeom prst="rect">
            <a:avLst/>
          </a:prstGeom>
          <a:noFill/>
        </p:spPr>
        <p:txBody>
          <a:bodyPr wrap="square" rtlCol="0">
            <a:spAutoFit/>
          </a:bodyPr>
          <a:lstStyle/>
          <a:p>
            <a:pPr algn="ctr"/>
            <a:r>
              <a:rPr lang="fr-FR" sz="2800" dirty="0" smtClean="0">
                <a:solidFill>
                  <a:schemeClr val="bg1"/>
                </a:solidFill>
                <a:latin typeface="Algerian" panose="04020705040A02060702" pitchFamily="82" charset="0"/>
              </a:rPr>
              <a:t>2015</a:t>
            </a:r>
            <a:endParaRPr lang="fr-FR" sz="2800" dirty="0">
              <a:solidFill>
                <a:schemeClr val="bg1"/>
              </a:solidFill>
              <a:latin typeface="Algerian" panose="04020705040A02060702" pitchFamily="82" charset="0"/>
            </a:endParaRPr>
          </a:p>
        </p:txBody>
      </p:sp>
    </p:spTree>
    <p:extLst>
      <p:ext uri="{BB962C8B-B14F-4D97-AF65-F5344CB8AC3E}">
        <p14:creationId xmlns:p14="http://schemas.microsoft.com/office/powerpoint/2010/main" val="3274911015"/>
      </p:ext>
    </p:extLst>
  </p:cSld>
  <p:clrMapOvr>
    <a:masterClrMapping/>
  </p:clrMapOvr>
  <mc:AlternateContent xmlns:mc="http://schemas.openxmlformats.org/markup-compatibility/2006">
    <mc:Choice xmlns:p14="http://schemas.microsoft.com/office/powerpoint/2010/main" Requires="p14">
      <p:transition spd="slow" p14:dur="10000" advClick="0" advTm="20000">
        <p14:vortex dir="r"/>
      </p:transition>
    </mc:Choice>
    <mc:Fallback>
      <p:transition spd="slow" advClick="0"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accel="100000" fill="hold" grpId="0" nodeType="afterEffect">
                                  <p:stCondLst>
                                    <p:cond delay="500"/>
                                  </p:stCondLst>
                                  <p:childTnLst>
                                    <p:animScale>
                                      <p:cBhvr>
                                        <p:cTn id="6" dur="5500" fill="hold"/>
                                        <p:tgtEl>
                                          <p:spTgt spid="6"/>
                                        </p:tgtEl>
                                      </p:cBhvr>
                                      <p:by x="300000" y="300000"/>
                                    </p:animScale>
                                  </p:childTnLst>
                                </p:cTn>
                              </p:par>
                            </p:childTnLst>
                          </p:cTn>
                        </p:par>
                      </p:childTnLst>
                    </p:cTn>
                  </p:par>
                  <p:par>
                    <p:cTn id="7" fill="hold">
                      <p:stCondLst>
                        <p:cond delay="indefinite"/>
                      </p:stCondLst>
                      <p:childTnLst>
                        <p:par>
                          <p:cTn id="8" fill="hold">
                            <p:stCondLst>
                              <p:cond delay="0"/>
                            </p:stCondLst>
                            <p:childTnLst>
                              <p:par>
                                <p:cTn id="9" presetID="26" presetClass="entr" presetSubtype="0" fill="hold" grpId="1" nodeType="click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down)">
                                      <p:cBhvr>
                                        <p:cTn id="11" dur="870">
                                          <p:stCondLst>
                                            <p:cond delay="0"/>
                                          </p:stCondLst>
                                        </p:cTn>
                                        <p:tgtEl>
                                          <p:spTgt spid="6"/>
                                        </p:tgtEl>
                                      </p:cBhvr>
                                    </p:animEffect>
                                    <p:anim calcmode="lin" valueType="num">
                                      <p:cBhvr>
                                        <p:cTn id="12" dur="2733"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13" dur="996"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4" dur="996" tmFilter="0, 0; 0.125,0.2665; 0.25,0.4; 0.375,0.465; 0.5,0.5;  0.625,0.535; 0.75,0.6; 0.875,0.7335; 1,1">
                                          <p:stCondLst>
                                            <p:cond delay="996"/>
                                          </p:stCondLst>
                                        </p:cTn>
                                        <p:tgtEl>
                                          <p:spTgt spid="6"/>
                                        </p:tgtEl>
                                        <p:attrNameLst>
                                          <p:attrName>ppt_y</p:attrName>
                                        </p:attrNameLst>
                                      </p:cBhvr>
                                      <p:tavLst>
                                        <p:tav tm="0" fmla="#ppt_y-sin(pi*$)/9">
                                          <p:val>
                                            <p:fltVal val="0"/>
                                          </p:val>
                                        </p:tav>
                                        <p:tav tm="100000">
                                          <p:val>
                                            <p:fltVal val="1"/>
                                          </p:val>
                                        </p:tav>
                                      </p:tavLst>
                                    </p:anim>
                                    <p:anim calcmode="lin" valueType="num">
                                      <p:cBhvr>
                                        <p:cTn id="15" dur="498" tmFilter="0, 0; 0.125,0.2665; 0.25,0.4; 0.375,0.465; 0.5,0.5;  0.625,0.535; 0.75,0.6; 0.875,0.7335; 1,1">
                                          <p:stCondLst>
                                            <p:cond delay="1986"/>
                                          </p:stCondLst>
                                        </p:cTn>
                                        <p:tgtEl>
                                          <p:spTgt spid="6"/>
                                        </p:tgtEl>
                                        <p:attrNameLst>
                                          <p:attrName>ppt_y</p:attrName>
                                        </p:attrNameLst>
                                      </p:cBhvr>
                                      <p:tavLst>
                                        <p:tav tm="0" fmla="#ppt_y-sin(pi*$)/27">
                                          <p:val>
                                            <p:fltVal val="0"/>
                                          </p:val>
                                        </p:tav>
                                        <p:tav tm="100000">
                                          <p:val>
                                            <p:fltVal val="1"/>
                                          </p:val>
                                        </p:tav>
                                      </p:tavLst>
                                    </p:anim>
                                    <p:anim calcmode="lin" valueType="num">
                                      <p:cBhvr>
                                        <p:cTn id="16" dur="246" tmFilter="0, 0; 0.125,0.2665; 0.25,0.4; 0.375,0.465; 0.5,0.5;  0.625,0.535; 0.75,0.6; 0.875,0.7335; 1,1">
                                          <p:stCondLst>
                                            <p:cond delay="2484"/>
                                          </p:stCondLst>
                                        </p:cTn>
                                        <p:tgtEl>
                                          <p:spTgt spid="6"/>
                                        </p:tgtEl>
                                        <p:attrNameLst>
                                          <p:attrName>ppt_y</p:attrName>
                                        </p:attrNameLst>
                                      </p:cBhvr>
                                      <p:tavLst>
                                        <p:tav tm="0" fmla="#ppt_y-sin(pi*$)/81">
                                          <p:val>
                                            <p:fltVal val="0"/>
                                          </p:val>
                                        </p:tav>
                                        <p:tav tm="100000">
                                          <p:val>
                                            <p:fltVal val="1"/>
                                          </p:val>
                                        </p:tav>
                                      </p:tavLst>
                                    </p:anim>
                                    <p:animScale>
                                      <p:cBhvr>
                                        <p:cTn id="17" dur="39">
                                          <p:stCondLst>
                                            <p:cond delay="975"/>
                                          </p:stCondLst>
                                        </p:cTn>
                                        <p:tgtEl>
                                          <p:spTgt spid="6"/>
                                        </p:tgtEl>
                                      </p:cBhvr>
                                      <p:to x="100000" y="60000"/>
                                    </p:animScale>
                                    <p:animScale>
                                      <p:cBhvr>
                                        <p:cTn id="18" dur="249" decel="50000">
                                          <p:stCondLst>
                                            <p:cond delay="1014"/>
                                          </p:stCondLst>
                                        </p:cTn>
                                        <p:tgtEl>
                                          <p:spTgt spid="6"/>
                                        </p:tgtEl>
                                      </p:cBhvr>
                                      <p:to x="100000" y="100000"/>
                                    </p:animScale>
                                    <p:animScale>
                                      <p:cBhvr>
                                        <p:cTn id="19" dur="39">
                                          <p:stCondLst>
                                            <p:cond delay="1968"/>
                                          </p:stCondLst>
                                        </p:cTn>
                                        <p:tgtEl>
                                          <p:spTgt spid="6"/>
                                        </p:tgtEl>
                                      </p:cBhvr>
                                      <p:to x="100000" y="80000"/>
                                    </p:animScale>
                                    <p:animScale>
                                      <p:cBhvr>
                                        <p:cTn id="20" dur="249" decel="50000">
                                          <p:stCondLst>
                                            <p:cond delay="2007"/>
                                          </p:stCondLst>
                                        </p:cTn>
                                        <p:tgtEl>
                                          <p:spTgt spid="6"/>
                                        </p:tgtEl>
                                      </p:cBhvr>
                                      <p:to x="100000" y="100000"/>
                                    </p:animScale>
                                    <p:animScale>
                                      <p:cBhvr>
                                        <p:cTn id="21" dur="39">
                                          <p:stCondLst>
                                            <p:cond delay="2463"/>
                                          </p:stCondLst>
                                        </p:cTn>
                                        <p:tgtEl>
                                          <p:spTgt spid="6"/>
                                        </p:tgtEl>
                                      </p:cBhvr>
                                      <p:to x="100000" y="90000"/>
                                    </p:animScale>
                                    <p:animScale>
                                      <p:cBhvr>
                                        <p:cTn id="22" dur="249" decel="50000">
                                          <p:stCondLst>
                                            <p:cond delay="2502"/>
                                          </p:stCondLst>
                                        </p:cTn>
                                        <p:tgtEl>
                                          <p:spTgt spid="6"/>
                                        </p:tgtEl>
                                      </p:cBhvr>
                                      <p:to x="100000" y="100000"/>
                                    </p:animScale>
                                    <p:animScale>
                                      <p:cBhvr>
                                        <p:cTn id="23" dur="39">
                                          <p:stCondLst>
                                            <p:cond delay="2712"/>
                                          </p:stCondLst>
                                        </p:cTn>
                                        <p:tgtEl>
                                          <p:spTgt spid="6"/>
                                        </p:tgtEl>
                                      </p:cBhvr>
                                      <p:to x="100000" y="95000"/>
                                    </p:animScale>
                                    <p:animScale>
                                      <p:cBhvr>
                                        <p:cTn id="24" dur="249" decel="50000">
                                          <p:stCondLst>
                                            <p:cond delay="2751"/>
                                          </p:stCondLst>
                                        </p:cTn>
                                        <p:tgtEl>
                                          <p:spTgt spid="6"/>
                                        </p:tgtEl>
                                      </p:cBhvr>
                                      <p:to x="100000" y="100000"/>
                                    </p:animScale>
                                  </p:childTnLst>
                                </p:cTn>
                              </p:par>
                              <p:par>
                                <p:cTn id="25" presetID="9" presetClass="path" presetSubtype="0" accel="50000" decel="50000" fill="hold" grpId="0" nodeType="withEffect">
                                  <p:stCondLst>
                                    <p:cond delay="0"/>
                                  </p:stCondLst>
                                  <p:childTnLst>
                                    <p:animMotion origin="layout" path="M 0.04028 -0.03627 C 0.05226 -0.0543 0.07327 -0.08017 0.09827 -0.08017 C 0.13525 -0.08017 0.16528 -0.05337 0.16528 -0.01917 C 0.16528 -0.00832 0.16233 0.00162 0.15625 0.01063 C 0.15729 0.01063 0.04028 0.1458 0.04028 0.14672 C 0.04028 0.1458 -0.07673 0.01063 -0.07569 0.01063 C -0.08177 0.00162 -0.08472 -0.00832 -0.08472 -0.01917 C -0.08472 -0.05337 -0.05468 -0.08017 -0.01666 -0.08017 C 0.00729 -0.08017 0.0283 -0.0543 0.04028 -0.03627 Z " pathEditMode="relative" rAng="0" ptsTypes="fffffffff">
                                      <p:cBhvr>
                                        <p:cTn id="26" dur="4000" fill="hold"/>
                                        <p:tgtEl>
                                          <p:spTgt spid="8"/>
                                        </p:tgtEl>
                                        <p:attrNameLst>
                                          <p:attrName>ppt_x</p:attrName>
                                          <p:attrName>ppt_y</p:attrName>
                                        </p:attrNameLst>
                                      </p:cBhvr>
                                      <p:rCtr x="0" y="6955"/>
                                    </p:animMotion>
                                  </p:childTnLst>
                                </p:cTn>
                              </p:par>
                            </p:childTnLst>
                          </p:cTn>
                        </p:par>
                      </p:childTnLst>
                    </p:cTn>
                  </p:par>
                  <p:par>
                    <p:cTn id="27" fill="hold">
                      <p:stCondLst>
                        <p:cond delay="indefinite"/>
                      </p:stCondLst>
                      <p:childTnLst>
                        <p:par>
                          <p:cTn id="28" fill="hold">
                            <p:stCondLst>
                              <p:cond delay="0"/>
                            </p:stCondLst>
                            <p:childTnLst>
                              <p:par>
                                <p:cTn id="29" presetID="1" presetClass="path" presetSubtype="0" accel="50000" decel="50000" fill="hold" grpId="2" nodeType="clickEffect">
                                  <p:stCondLst>
                                    <p:cond delay="0"/>
                                  </p:stCondLst>
                                  <p:childTnLst>
                                    <p:animMotion origin="layout" path="M 0 0 C 0.069 0 0.125 0.056 0.125 0.125 C 0.125 0.194 0.069 0.25 0 0.25 C -0.069 0.25 -0.125 0.194 -0.125 0.125 C -0.125 0.056 -0.069 0 0 0 Z" pathEditMode="relative" ptsTypes="">
                                      <p:cBhvr>
                                        <p:cTn id="30" dur="4250" fill="hold"/>
                                        <p:tgtEl>
                                          <p:spTgt spid="6"/>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6" grpId="2"/>
      <p:bldP spid="8" grpId="0"/>
    </p:bldLst>
  </p:timing>
</p:sld>
</file>

<file path=ppt/theme/theme1.xml><?xml version="1.0" encoding="utf-8"?>
<a:theme xmlns:a="http://schemas.openxmlformats.org/drawingml/2006/main" name="Thème Office">
  <a:themeElements>
    <a:clrScheme name="Bureau">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Bureau">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Bureau">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278</TotalTime>
  <Words>324</Words>
  <Application>Microsoft Office PowerPoint</Application>
  <PresentationFormat>Affichage à l'écran (4:3)</PresentationFormat>
  <Paragraphs>32</Paragraphs>
  <Slides>7</Slides>
  <Notes>0</Notes>
  <HiddenSlides>0</HiddenSlides>
  <MMClips>3</MMClips>
  <ScaleCrop>false</ScaleCrop>
  <HeadingPairs>
    <vt:vector size="4" baseType="variant">
      <vt:variant>
        <vt:lpstr>Thème</vt:lpstr>
      </vt:variant>
      <vt:variant>
        <vt:i4>1</vt:i4>
      </vt:variant>
      <vt:variant>
        <vt:lpstr>Titres des diapositives</vt:lpstr>
      </vt:variant>
      <vt:variant>
        <vt:i4>7</vt:i4>
      </vt:variant>
    </vt:vector>
  </HeadingPairs>
  <TitlesOfParts>
    <vt:vector size="8" baseType="lpstr">
      <vt:lpstr>Thème Office</vt:lpstr>
      <vt:lpstr>Présentation PowerPoint</vt:lpstr>
      <vt:lpstr>Présentation PowerPoint</vt:lpstr>
      <vt:lpstr>Présentation PowerPoint</vt:lpstr>
      <vt:lpstr>Présentation PowerPoint</vt:lpstr>
      <vt:lpstr>Présentation PowerPoint</vt:lpstr>
      <vt:lpstr>²</vt:lpstr>
      <vt:lpstr>Présentation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Béatrice GIRERD</dc:creator>
  <cp:lastModifiedBy>beatrice</cp:lastModifiedBy>
  <cp:revision>42</cp:revision>
  <dcterms:created xsi:type="dcterms:W3CDTF">2014-12-17T22:23:27Z</dcterms:created>
  <dcterms:modified xsi:type="dcterms:W3CDTF">2015-01-02T20:26:01Z</dcterms:modified>
</cp:coreProperties>
</file>