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3"/>
  </p:notesMasterIdLst>
  <p:sldIdLst>
    <p:sldId id="524" r:id="rId2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76" autoAdjust="0"/>
    <p:restoredTop sz="94605" autoAdjust="0"/>
  </p:normalViewPr>
  <p:slideViewPr>
    <p:cSldViewPr>
      <p:cViewPr>
        <p:scale>
          <a:sx n="50" d="100"/>
          <a:sy n="50" d="100"/>
        </p:scale>
        <p:origin x="-1248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86DC9EA-65E4-4B30-B22D-02C8277B598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976505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1C0E3-493B-4D53-BDCC-2D3ED2F6FF1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306764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CA688E-AB8B-4B99-9299-A208E414BB6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572198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8C43D-FDBB-4C00-B195-1ADF407FDE3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713569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F729D-9EAF-4823-998A-CC91B397724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948283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2491C-B9B2-4203-BCDE-896F9F94FB3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680350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525F9-FA50-491E-99FE-87A8C5E7C22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287310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DA9E0-81BE-401C-9C9C-7EAAED059F7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85030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2C764-370E-4388-8DE4-FFB640E35E0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451174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31E75-415D-4FC1-804A-078BF2207B4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874308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FB252-4F30-4B73-B273-3D8DACB76C6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788392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B79FA-426F-43F8-A579-D981AAF02C1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820631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C51CB94B-9F3B-46A1-894E-C061962960B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.gif"/><Relationship Id="rId7" Type="http://schemas.openxmlformats.org/officeDocument/2006/relationships/hyperlink" Target="http://partageetsignature.centerblog.net/rub-prenom-c--264.html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Relationship Id="rId9" Type="http://schemas.openxmlformats.org/officeDocument/2006/relationships/image" Target="../media/image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CARLA Carla Acer 16-3-2014\- 0A New Pc-ACER 2 febbraio 2013\- 00 1 GIUGNO\- GIF  AGOSTO\- ARRIVAL + GIF 21 Giugno\GIF 16 marzo\ann_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E:\CARLA Carla Acer 16-3-2014\- 0A New Pc-ACER 2 febbraio 2013\- 00 1 GIUGNO\- GIF  AGOSTO\- ARRIVAL + GIF 21 Giugno\GIF 16 marzo\4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0575" y="1304925"/>
            <a:ext cx="3743325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3" descr="C:\Users\carla\Pictures\securedownload òò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3" y="1304925"/>
            <a:ext cx="3024187" cy="258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2" descr="E:\CARLA Carla Acer 16-3-2014\- 0A New Pc-ACER 2 febbraio 2013\- 00 1 GIUGNO\- GIF  AGOSTO\- ARRIVAL + GIF 21 Giugno\GIF 16 marzo\oie_overlay123-42f599e144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724400"/>
            <a:ext cx="2881313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2" descr="prenom c">
            <a:hlinkClick r:id="rId7" tooltip="Agrandir l'image de partageetsignature.centerblog.net"/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297488"/>
            <a:ext cx="1450975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WordArt 10" descr="fiori2"/>
          <p:cNvSpPr>
            <a:spLocks noChangeArrowheads="1" noChangeShapeType="1" noTextEdit="1"/>
          </p:cNvSpPr>
          <p:nvPr/>
        </p:nvSpPr>
        <p:spPr bwMode="auto">
          <a:xfrm>
            <a:off x="1641475" y="333375"/>
            <a:ext cx="2419350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tile tx="0" ty="0" sx="100000" sy="100000" flip="none" algn="tl"/>
                </a:blipFill>
                <a:latin typeface="Comic Sans MS"/>
              </a:rPr>
              <a:t>pour Yvette</a:t>
            </a:r>
          </a:p>
        </p:txBody>
      </p:sp>
    </p:spTree>
  </p:cSld>
  <p:clrMapOvr>
    <a:masterClrMapping/>
  </p:clrMapOvr>
  <p:transition spd="slow" advClick="0">
    <p:sndAc>
      <p:stSnd>
        <p:snd r:embed="rId2" name="Happy New Year 0.3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2590</TotalTime>
  <Words>2</Words>
  <Application>Microsoft Office PowerPoint</Application>
  <PresentationFormat>Presentazione su schermo (4:3)</PresentationFormat>
  <Paragraphs>1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8" baseType="lpstr">
      <vt:lpstr>Arial</vt:lpstr>
      <vt:lpstr>Consolas</vt:lpstr>
      <vt:lpstr>Corbel</vt:lpstr>
      <vt:lpstr>Wingdings</vt:lpstr>
      <vt:lpstr>Wingdings 2</vt:lpstr>
      <vt:lpstr>Wingdings 3</vt:lpstr>
      <vt:lpstr>5_Metro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carla</cp:lastModifiedBy>
  <cp:revision>183</cp:revision>
  <dcterms:created xsi:type="dcterms:W3CDTF">2010-06-19T22:16:52Z</dcterms:created>
  <dcterms:modified xsi:type="dcterms:W3CDTF">2014-12-31T18:33:00Z</dcterms:modified>
</cp:coreProperties>
</file>