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269" r:id="rId3"/>
    <p:sldId id="257" r:id="rId4"/>
    <p:sldId id="272" r:id="rId5"/>
    <p:sldId id="270" r:id="rId6"/>
    <p:sldId id="262" r:id="rId7"/>
    <p:sldId id="284" r:id="rId8"/>
    <p:sldId id="279" r:id="rId9"/>
    <p:sldId id="263" r:id="rId10"/>
    <p:sldId id="288" r:id="rId11"/>
    <p:sldId id="296" r:id="rId12"/>
    <p:sldId id="258" r:id="rId13"/>
    <p:sldId id="290" r:id="rId14"/>
    <p:sldId id="301" r:id="rId15"/>
    <p:sldId id="295" r:id="rId16"/>
    <p:sldId id="275" r:id="rId17"/>
    <p:sldId id="299" r:id="rId18"/>
    <p:sldId id="293" r:id="rId19"/>
    <p:sldId id="294" r:id="rId20"/>
    <p:sldId id="304" r:id="rId21"/>
    <p:sldId id="278" r:id="rId22"/>
    <p:sldId id="274" r:id="rId23"/>
    <p:sldId id="305" r:id="rId24"/>
    <p:sldId id="287" r:id="rId25"/>
    <p:sldId id="265" r:id="rId26"/>
    <p:sldId id="282" r:id="rId27"/>
    <p:sldId id="259" r:id="rId28"/>
    <p:sldId id="276" r:id="rId29"/>
    <p:sldId id="268" r:id="rId30"/>
    <p:sldId id="286" r:id="rId31"/>
    <p:sldId id="289" r:id="rId32"/>
    <p:sldId id="292" r:id="rId33"/>
    <p:sldId id="300" r:id="rId34"/>
    <p:sldId id="298" r:id="rId35"/>
    <p:sldId id="285" r:id="rId36"/>
    <p:sldId id="291" r:id="rId37"/>
    <p:sldId id="302" r:id="rId38"/>
    <p:sldId id="261" r:id="rId39"/>
    <p:sldId id="303" r:id="rId40"/>
    <p:sldId id="267" r:id="rId41"/>
    <p:sldId id="266" r:id="rId42"/>
    <p:sldId id="280" r:id="rId43"/>
    <p:sldId id="260" r:id="rId44"/>
    <p:sldId id="273" r:id="rId45"/>
    <p:sldId id="281" r:id="rId46"/>
    <p:sldId id="283" r:id="rId47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332" y="-4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CFC121-89A1-4B61-9B9B-B35ED47F42CA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6F1628-6FB8-4824-8BB7-BA56C81D2A6F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93966E-69AA-482A-A8E2-E5443AEB5B0A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162DB-124E-412F-ABDB-ABAC35DF5D42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1AFDD-3EFD-496C-9A5D-914D65E78906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60440-5645-4A58-83F1-8A07413E73C4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C69B2-914C-4DAC-874C-6AD939C2F163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1613BF-2466-4CA5-8715-146225CED13A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AC2C5-0A07-4F66-85E3-271DEBDA9F23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E8D5AA-9465-4CEF-AD29-0ADD1E8B33DE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2CACF-D149-4CC8-9226-40FAADA0B3BF}" type="slidenum">
              <a:rPr lang="hu-HU"/>
              <a:pPr/>
              <a:t>‹N°›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E4516DB-8158-41D2-BADA-9377925BF58C}" type="slidenum">
              <a:rPr lang="hu-HU"/>
              <a:pPr/>
              <a:t>‹N°›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gif"/><Relationship Id="rId4" Type="http://schemas.openxmlformats.org/officeDocument/2006/relationships/hyperlink" Target="http://ildy-ildy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Happy New Year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53200"/>
            <a:ext cx="304800" cy="304800"/>
          </a:xfrm>
          <a:prstGeom prst="rect">
            <a:avLst/>
          </a:prstGeom>
          <a:noFill/>
        </p:spPr>
      </p:pic>
      <p:pic>
        <p:nvPicPr>
          <p:cNvPr id="55304" name="Picture 8" descr="C:\Users\Marlène\Desktop\levé de solei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6174"/>
            <a:ext cx="9144000" cy="6874174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1979712" y="332656"/>
            <a:ext cx="5275740" cy="1754326"/>
          </a:xfrm>
          <a:prstGeom prst="rect">
            <a:avLst/>
          </a:prstGeom>
          <a:noFill/>
          <a:scene3d>
            <a:camera prst="orthographicFront"/>
            <a:lightRig rig="brightRoom" dir="t"/>
          </a:scene3d>
          <a:sp3d>
            <a:bevelT prst="angle"/>
          </a:sp3d>
        </p:spPr>
        <p:txBody>
          <a:bodyPr wrap="none" lIns="91440" tIns="45720" rIns="91440" bIns="45720">
            <a:prstTxWarp prst="textChevronInverted">
              <a:avLst/>
            </a:prstTxWarp>
            <a:spAutoFit/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blipFill>
                  <a:blip r:embed="rId5"/>
                  <a:tile tx="0" ty="0" sx="100000" sy="100000" flip="none" algn="tl"/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Bonne Année</a:t>
            </a:r>
          </a:p>
          <a:p>
            <a:pPr algn="ctr"/>
            <a:r>
              <a:rPr lang="fr-FR" sz="5400" b="1" cap="all" dirty="0" smtClean="0">
                <a:ln/>
                <a:blipFill>
                  <a:blip r:embed="rId5"/>
                  <a:tile tx="0" ty="0" sx="100000" sy="100000" flip="none" algn="tl"/>
                </a:blip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2015</a:t>
            </a:r>
            <a:endParaRPr lang="fr-FR" sz="5400" b="1" cap="all" spc="0" dirty="0">
              <a:ln/>
              <a:blipFill>
                <a:blip r:embed="rId5"/>
                <a:tile tx="0" ty="0" sx="100000" sy="100000" flip="none" algn="tl"/>
              </a:blip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53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30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4" name="Picture 4" descr="401673_500952139925062_1212440239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6" name="Picture 4" descr="429403_10151123924701968_454014010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10103" t="6723" r="10674" b="7939"/>
          <a:stretch>
            <a:fillRect/>
          </a:stretch>
        </p:blipFill>
        <p:spPr>
          <a:xfrm>
            <a:off x="0" y="0"/>
            <a:ext cx="9144000" cy="71739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438" name="Rectangle 6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439" name="Rectangle 7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6" name="Picture 4" descr="382077_318013971645715_1770830257_n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 cstate="print">
            <a:lum contrast="18000"/>
          </a:blip>
          <a:srcRect t="9134" b="39735"/>
          <a:stretch>
            <a:fillRect/>
          </a:stretch>
        </p:blipFill>
        <p:spPr>
          <a:xfrm>
            <a:off x="0" y="0"/>
            <a:ext cx="9259888" cy="710088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388" name="Picture 4" descr="399173_10151123326006968_497633640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5508" r="12300"/>
          <a:stretch>
            <a:fillRect/>
          </a:stretch>
        </p:blipFill>
        <p:spPr>
          <a:xfrm>
            <a:off x="0" y="-95250"/>
            <a:ext cx="9144000" cy="695325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6" name="Picture 4" descr="530292_10151115916946968_262947273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8" name="Picture 4" descr="209531_10151123212221968_1418287236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4501" r="7614" b="3754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6628" name="Picture 4" descr="252252_476791849030393_1558031572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5203" r="6912"/>
          <a:stretch>
            <a:fillRect/>
          </a:stretch>
        </p:blipFill>
        <p:spPr>
          <a:xfrm>
            <a:off x="0" y="-68263"/>
            <a:ext cx="9144000" cy="69262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0" name="Picture 4" descr="528169_502686929751583_1539206529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6241" r="-14"/>
          <a:stretch>
            <a:fillRect/>
          </a:stretch>
        </p:blipFill>
        <p:spPr>
          <a:xfrm>
            <a:off x="0" y="-100013"/>
            <a:ext cx="9144000" cy="69580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5844" name="Picture 4" descr="66706_367518433344437_168662437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5930" r="3134"/>
          <a:stretch>
            <a:fillRect/>
          </a:stretch>
        </p:blipFill>
        <p:spPr>
          <a:xfrm>
            <a:off x="0" y="0"/>
            <a:ext cx="9396413" cy="68881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4036" name="Picture 4" descr="27291_483271158382462_1764442456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3815" r="5875" b="3909"/>
          <a:stretch>
            <a:fillRect/>
          </a:stretch>
        </p:blipFill>
        <p:spPr>
          <a:xfrm>
            <a:off x="0" y="-242888"/>
            <a:ext cx="9396413" cy="710088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00" name="Picture 4" descr="532489_505101399510136_986100039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252413" y="-222250"/>
            <a:ext cx="9720263" cy="732313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7892" name="Picture 4" descr="65113_318016294978816_2173811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t="2681" b="42670"/>
          <a:stretch>
            <a:fillRect/>
          </a:stretch>
        </p:blipFill>
        <p:spPr>
          <a:xfrm>
            <a:off x="0" y="-315913"/>
            <a:ext cx="9144000" cy="71739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9156" name="Picture 4" descr="598554_504642319556044_1166127562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r="9064"/>
          <a:stretch>
            <a:fillRect/>
          </a:stretch>
        </p:blipFill>
        <p:spPr>
          <a:xfrm>
            <a:off x="0" y="-23813"/>
            <a:ext cx="9396413" cy="68818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3012" name="Picture 4" descr="34717_318015704978875_873731868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10878"/>
          <a:stretch>
            <a:fillRect/>
          </a:stretch>
        </p:blipFill>
        <p:spPr>
          <a:xfrm>
            <a:off x="0" y="-100013"/>
            <a:ext cx="9144000" cy="69580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2532" name="Picture 4" descr="329692_502691103084499_80435227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3134" r="8372"/>
          <a:stretch>
            <a:fillRect/>
          </a:stretch>
        </p:blipFill>
        <p:spPr>
          <a:xfrm>
            <a:off x="0" y="1588"/>
            <a:ext cx="9144000" cy="6856412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7108" name="Picture 4" descr="2012-12-06_Crazy-Christmas-Decorations-Extreme-Christmas-Decorations-Griswolds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4886" r="354"/>
          <a:stretch>
            <a:fillRect/>
          </a:stretch>
        </p:blipFill>
        <p:spPr>
          <a:xfrm>
            <a:off x="0" y="0"/>
            <a:ext cx="9396413" cy="68881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64" name="Picture 4" descr="51661_315555898558189_1009233227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13901" b="4196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988" name="Picture 4" descr="45016_503636179656658_2118722377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2428" r="6268"/>
          <a:stretch>
            <a:fillRect/>
          </a:stretch>
        </p:blipFill>
        <p:spPr>
          <a:xfrm>
            <a:off x="0" y="0"/>
            <a:ext cx="9396413" cy="691673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2230" name="Picture 6" descr="61063_506242256062717_1501931317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7329"/>
          <a:stretch>
            <a:fillRect/>
          </a:stretch>
        </p:blipFill>
        <p:spPr>
          <a:xfrm>
            <a:off x="0" y="0"/>
            <a:ext cx="9144000" cy="68881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278033_502202776466665_548342437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6531" r="6183"/>
          <a:stretch>
            <a:fillRect/>
          </a:stretch>
        </p:blipFill>
        <p:spPr>
          <a:xfrm>
            <a:off x="0" y="-109538"/>
            <a:ext cx="9144000" cy="696753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8" name="Picture 4" descr="333358_315632631883849_850624385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12115"/>
          <a:stretch>
            <a:fillRect/>
          </a:stretch>
        </p:blipFill>
        <p:spPr>
          <a:xfrm>
            <a:off x="0" y="-82550"/>
            <a:ext cx="9144000" cy="694055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3252" name="Picture 4" descr="563837_506244226062520_1294986387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5890" r="6226"/>
          <a:stretch>
            <a:fillRect/>
          </a:stretch>
        </p:blipFill>
        <p:spPr>
          <a:xfrm>
            <a:off x="0" y="0"/>
            <a:ext cx="9144000" cy="69199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4820" name="Picture 4" descr="67926_318008774979568_1174895643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8" name="Picture 4" descr="521484_315648008548978_2094380142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8499" r="9428" b="7919"/>
          <a:stretch>
            <a:fillRect/>
          </a:stretch>
        </p:blipFill>
        <p:spPr>
          <a:xfrm>
            <a:off x="0" y="-169863"/>
            <a:ext cx="9396413" cy="70278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700" name="Picture 4" descr="221424_498825003471109_253124022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8711"/>
          <a:stretch>
            <a:fillRect/>
          </a:stretch>
        </p:blipFill>
        <p:spPr>
          <a:xfrm>
            <a:off x="0" y="0"/>
            <a:ext cx="9432925" cy="68707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4" name="Picture 4" descr="537621_318009321646180_1583383817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6" name="Picture 4" descr="318476_500070243346585_897709520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10992" r="15489"/>
          <a:stretch>
            <a:fillRect/>
          </a:stretch>
        </p:blipFill>
        <p:spPr>
          <a:xfrm>
            <a:off x="0" y="-100013"/>
            <a:ext cx="9396413" cy="69580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40" name="Picture 4" descr="483528_498835293470080_644460212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b="6148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3796" name="Picture 4" descr="76722_502211146465828_601407440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7329" r="1736"/>
          <a:stretch>
            <a:fillRect/>
          </a:stretch>
        </p:blipFill>
        <p:spPr>
          <a:xfrm>
            <a:off x="0" y="0"/>
            <a:ext cx="9396413" cy="68881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6868" name="Picture 4" descr="65186_315904158523363_217575650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t="8467"/>
          <a:stretch>
            <a:fillRect/>
          </a:stretch>
        </p:blipFill>
        <p:spPr>
          <a:xfrm>
            <a:off x="0" y="-315913"/>
            <a:ext cx="9144000" cy="71739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9940" name="Picture 4" descr="56420_487606984592911_1202413868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5539" r="3464"/>
          <a:stretch>
            <a:fillRect/>
          </a:stretch>
        </p:blipFill>
        <p:spPr>
          <a:xfrm>
            <a:off x="-323850" y="0"/>
            <a:ext cx="9467850" cy="69326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8132" name="Picture 4" descr="665451_497613203592289_622307421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6084" name="Picture 4" descr="18129_491323120887964_1978390572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t="35974" b="2119"/>
          <a:stretch>
            <a:fillRect/>
          </a:stretch>
        </p:blipFill>
        <p:spPr>
          <a:xfrm>
            <a:off x="0" y="0"/>
            <a:ext cx="9217025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2772" name="Picture 4" descr="156224_316015158512263_1235612922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5276" r="5602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8916" name="Picture 4" descr="64657_498323936854549_112994464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0180" name="Picture 4" descr="548658_315840278529751_1035632631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6622" r="4886"/>
          <a:stretch>
            <a:fillRect/>
          </a:stretch>
        </p:blipFill>
        <p:spPr>
          <a:xfrm>
            <a:off x="0" y="0"/>
            <a:ext cx="9144000" cy="688816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2" name="Picture 4" descr="543982_314579981989114_352319989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3464" r="5539"/>
          <a:stretch>
            <a:fillRect/>
          </a:stretch>
        </p:blipFill>
        <p:spPr>
          <a:xfrm>
            <a:off x="0" y="0"/>
            <a:ext cx="9467850" cy="693578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04" name="Picture 4" descr="12569_498743293479280_236308257_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6" name="Picture 4" descr="486220_498429030177373_804129309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2" name="Picture 4" descr="487106_497857656901177_802850569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t="4099" b="10051"/>
          <a:stretch>
            <a:fillRect/>
          </a:stretch>
        </p:blipFill>
        <p:spPr>
          <a:xfrm>
            <a:off x="0" y="-125413"/>
            <a:ext cx="9144000" cy="69834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2" name="Picture 4" descr="231195_490370637649879_168365624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19050"/>
            <a:ext cx="9144000" cy="687705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8" name="Picture 4" descr="546979_314267082020404_1979130674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r="10878"/>
          <a:stretch>
            <a:fillRect/>
          </a:stretch>
        </p:blipFill>
        <p:spPr>
          <a:xfrm>
            <a:off x="0" y="-242888"/>
            <a:ext cx="9144000" cy="710088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4" name="Picture 4" descr="337253_476123772407899_1157989382_o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5168" r="7547"/>
          <a:stretch>
            <a:fillRect/>
          </a:stretch>
        </p:blipFill>
        <p:spPr>
          <a:xfrm>
            <a:off x="0" y="-109538"/>
            <a:ext cx="9144000" cy="696753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6" name="Picture 4" descr="230354_318016011645511_1870884055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b="6250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24" name="Picture 4" descr="215156_314054518708327_1603100657_n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 l="8592" r="4121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pic>
        <p:nvPicPr>
          <p:cNvPr id="30725" name="Picture 5" descr="15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549275"/>
            <a:ext cx="5832475" cy="949325"/>
          </a:xfrm>
          <a:prstGeom prst="rect">
            <a:avLst/>
          </a:prstGeom>
          <a:noFill/>
        </p:spPr>
      </p:pic>
      <p:pic>
        <p:nvPicPr>
          <p:cNvPr id="30726" name="Picture 6" descr="edf438b977c9b0190206d04dbe3b3e206f0f5da39a3ee5e6b4b0d3255bfef95601890afd80709da39a3ee5e6b4b0d3255bfef95601890afd807097c0d9845f5b2e18468ad016319f76d82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875" y="2565400"/>
            <a:ext cx="4019550" cy="1790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8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5000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Happy_NEW_Year_2013">
  <a:themeElements>
    <a:clrScheme name="Happy NEW Year!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ppy NEW Year!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appy NEW Year!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py NEW Year!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py NEW Year!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py NEW Year!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py NEW Year!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ppy NEW Year!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py NEW Year!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py NEW Year!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py NEW Year!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py NEW Year!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py NEW Year!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ppy NEW Year!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Happy_NEW_Year_2013</Template>
  <TotalTime>13</TotalTime>
  <Words>3</Words>
  <Application>Microsoft Office PowerPoint</Application>
  <PresentationFormat>Affichage à l'écran (4:3)</PresentationFormat>
  <Paragraphs>2</Paragraphs>
  <Slides>46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48" baseType="lpstr">
      <vt:lpstr>Arial</vt:lpstr>
      <vt:lpstr>Happy_NEW_Year_2013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Company>office2003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Marlène</dc:creator>
  <cp:lastModifiedBy>Marlène</cp:lastModifiedBy>
  <cp:revision>2</cp:revision>
  <dcterms:created xsi:type="dcterms:W3CDTF">2014-12-29T08:42:01Z</dcterms:created>
  <dcterms:modified xsi:type="dcterms:W3CDTF">2014-12-29T08:53:22Z</dcterms:modified>
</cp:coreProperties>
</file>