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34" r:id="rId2"/>
    <p:sldId id="342" r:id="rId3"/>
    <p:sldId id="335" r:id="rId4"/>
    <p:sldId id="257" r:id="rId5"/>
    <p:sldId id="295" r:id="rId6"/>
    <p:sldId id="296" r:id="rId7"/>
    <p:sldId id="297" r:id="rId8"/>
    <p:sldId id="340" r:id="rId9"/>
    <p:sldId id="341" r:id="rId10"/>
    <p:sldId id="339" r:id="rId11"/>
    <p:sldId id="298" r:id="rId12"/>
    <p:sldId id="301" r:id="rId13"/>
  </p:sldIdLst>
  <p:sldSz cx="9144000" cy="6858000" type="screen4x3"/>
  <p:notesSz cx="6858000" cy="9144000"/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ZI4RncxEdw5JbkeT43ZbA==" hashData="pZSk9haB6Zm1zb9DeMn0QW+aAf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450" autoAdjust="0"/>
    <p:restoredTop sz="86495" autoAdjust="0"/>
  </p:normalViewPr>
  <p:slideViewPr>
    <p:cSldViewPr>
      <p:cViewPr>
        <p:scale>
          <a:sx n="67" d="100"/>
          <a:sy n="67" d="100"/>
        </p:scale>
        <p:origin x="-960" y="-11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B5B2B5D7-E799-4C47-BB0B-65025EAFEA59}" type="datetimeFigureOut">
              <a:rPr lang="fr-CA"/>
              <a:pPr>
                <a:defRPr/>
              </a:pPr>
              <a:t>2014-12-15</a:t>
            </a:fld>
            <a:endParaRPr lang="fr-CA"/>
          </a:p>
        </p:txBody>
      </p:sp>
      <p:sp>
        <p:nvSpPr>
          <p:cNvPr id="532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les styles du texte du masque</a:t>
            </a:r>
          </a:p>
          <a:p>
            <a:pPr lvl="1"/>
            <a:r>
              <a:rPr lang="fr-CA" noProof="0" smtClean="0"/>
              <a:t>Deuxième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D2111E19-D476-495F-85F1-FEF63547219B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1</a:t>
            </a:fld>
            <a:endParaRPr lang="fr-C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2</a:t>
            </a:fld>
            <a:endParaRPr lang="fr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3</a:t>
            </a:fld>
            <a:endParaRPr lang="fr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4</a:t>
            </a:fld>
            <a:endParaRPr lang="fr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5</a:t>
            </a:fld>
            <a:endParaRPr lang="fr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6</a:t>
            </a:fld>
            <a:endParaRPr lang="fr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7</a:t>
            </a:fld>
            <a:endParaRPr lang="fr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8</a:t>
            </a:fld>
            <a:endParaRPr lang="fr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9</a:t>
            </a:fld>
            <a:endParaRPr lang="fr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10</a:t>
            </a:fld>
            <a:endParaRPr lang="fr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11</a:t>
            </a:fld>
            <a:endParaRPr lang="fr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2111E19-D476-495F-85F1-FEF63547219B}" type="slidenum">
              <a:rPr lang="fr-CA" smtClean="0"/>
              <a:pPr>
                <a:defRPr/>
              </a:pPr>
              <a:t>12</a:t>
            </a:fld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B545E-47FB-45C3-A01F-5B7333307AFE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285CD-18A5-40FE-BC2D-AE13526FF15C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7EFE2-1F67-4374-989B-68555AE630B7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D47AD-425D-4D4F-9859-BA9FF841B510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22CCF-4773-4DCA-9801-E286D55B5A50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0B56A-8E81-4771-AEB4-BA904CB833F2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00674-270E-460D-B362-0E07915A360C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79B15-2705-4245-84F7-FF003D33FF9A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24609-B7F5-4F60-83D2-65332EB33BA5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36A75-66F0-4A76-90B0-861722E332EB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EB256-06A8-45C1-B676-10F2D238645B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AADFF-D11E-4D89-99E6-EB87D0963F99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2322D-3C0B-4C50-A71F-AE6D24EC5AD3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2CBB2-C54C-4238-BB93-ECD57F2054C9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EF4B9-6CA5-4CF7-A451-9F1A203DEB67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DF730-7EC6-4EF8-9386-5701D5267D82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B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21386-7FA1-4987-89F4-6AC87E83C9F1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526C3-5F3E-40A1-B258-E6FF4B83E30D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47273-80AD-4B1B-A816-FFF32A1C06F7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E4D6D-545E-4D2D-85EE-B7A3BB847A68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2A9DD-10A3-4EC3-BDB6-EDC41B3E3D90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C6654-889E-4245-AD89-B57FA263DD75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Ovr>
    <a:masterClrMapping/>
  </p:clrMapOvr>
  <p:transition spd="slow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nl-BE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D85C18-C327-476A-BFA4-4DA567D1ED84}" type="datetimeFigureOut">
              <a:rPr lang="nl-BE"/>
              <a:pPr>
                <a:defRPr/>
              </a:pPr>
              <a:t>15/12/2014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CEF1BA5-5F1A-4518-9D58-9FFDCCBFF371}" type="slidenum">
              <a:rPr lang="nl-BE"/>
              <a:pPr>
                <a:defRPr/>
              </a:pPr>
              <a:t>‹N°›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advClick="0">
    <p:randomBa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FFA 1 JPG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200">
    <p:fade thruBlk="1"/>
    <p:sndAc>
      <p:stSnd>
        <p:snd r:embed="rId3" name="BS 1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FFA 0 JPG 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3" name="Image 2" descr="BFFA 1 P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4" name="Image 3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 4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slow" advClick="0" advTm="5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FFA 1 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4" name="Image 3" descr="BFFA 1 P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1440000"/>
            <a:ext cx="5738855" cy="3942000"/>
          </a:xfrm>
          <a:prstGeom prst="rect">
            <a:avLst/>
          </a:prstGeom>
        </p:spPr>
      </p:pic>
      <p:pic>
        <p:nvPicPr>
          <p:cNvPr id="5" name="Image 4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pic>
        <p:nvPicPr>
          <p:cNvPr id="6" name="Image 5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med" advClick="0" advTm="3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27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FFA 2 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38854" cy="3942000"/>
          </a:xfrm>
          <a:prstGeom prst="rect">
            <a:avLst/>
          </a:prstGeom>
        </p:spPr>
      </p:pic>
      <p:pic>
        <p:nvPicPr>
          <p:cNvPr id="5" name="Image 4" descr="Z_GIF NEIGE 42 Ko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2000" y="1440000"/>
            <a:ext cx="5738400" cy="3942000"/>
          </a:xfrm>
          <a:prstGeom prst="rect">
            <a:avLst/>
          </a:prstGeom>
        </p:spPr>
      </p:pic>
      <p:pic>
        <p:nvPicPr>
          <p:cNvPr id="6" name="Image 5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7" name="Image 6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med" advClick="0" advTm="7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FFA 3 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1" y="1440000"/>
            <a:ext cx="5717324" cy="3213136"/>
          </a:xfrm>
          <a:prstGeom prst="rect">
            <a:avLst/>
          </a:prstGeom>
        </p:spPr>
      </p:pic>
      <p:pic>
        <p:nvPicPr>
          <p:cNvPr id="3" name="Image 2" descr="BFFA 3 CALQU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4" name="Image 3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 4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med" advClick="0" advTm="7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FFA 4 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3" name="Image 2" descr="BFFA CADRE 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" name="Image 3" descr="BFFA CALQUE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med" advClick="0" advTm="7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FFA 5 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524500" cy="2491740"/>
          </a:xfrm>
          <a:prstGeom prst="rect">
            <a:avLst/>
          </a:prstGeom>
        </p:spPr>
      </p:pic>
      <p:pic>
        <p:nvPicPr>
          <p:cNvPr id="3" name="Image 2" descr="BFFA 5 P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4" name="Image 3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 4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med" advClick="0" advTm="8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BBA 6 GIF 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3" name="Image 2" descr="FBBA 6 p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4" name="Image 3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 4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slow" advClick="0" advTm="7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BBA 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38853" cy="3942000"/>
          </a:xfrm>
          <a:prstGeom prst="rect">
            <a:avLst/>
          </a:prstGeom>
        </p:spPr>
      </p:pic>
      <p:pic>
        <p:nvPicPr>
          <p:cNvPr id="3" name="Image 2" descr="Z_GIF NEIGE 42 K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79" y="1412776"/>
            <a:ext cx="5760641" cy="3960440"/>
          </a:xfrm>
          <a:prstGeom prst="rect">
            <a:avLst/>
          </a:prstGeom>
        </p:spPr>
      </p:pic>
      <p:pic>
        <p:nvPicPr>
          <p:cNvPr id="4" name="Image 3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 4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slow" advClick="0" advTm="7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BBA 8 GI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3" name="Image 2" descr="FBBA 8_TX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2000" y="1440000"/>
            <a:ext cx="5738855" cy="3942000"/>
          </a:xfrm>
          <a:prstGeom prst="rect">
            <a:avLst/>
          </a:prstGeom>
        </p:spPr>
      </p:pic>
      <p:pic>
        <p:nvPicPr>
          <p:cNvPr id="4" name="Image 3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 4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slow" advClick="0" advTm="82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FFA 6 GIF 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000" y="1440000"/>
            <a:ext cx="5765124" cy="3240000"/>
          </a:xfrm>
          <a:prstGeom prst="rect">
            <a:avLst/>
          </a:prstGeom>
        </p:spPr>
      </p:pic>
      <p:pic>
        <p:nvPicPr>
          <p:cNvPr id="3" name="Image 2" descr="BFFA 6 PN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91680" y="1440000"/>
            <a:ext cx="5738855" cy="3942000"/>
          </a:xfrm>
          <a:prstGeom prst="rect">
            <a:avLst/>
          </a:prstGeom>
        </p:spPr>
      </p:pic>
      <p:pic>
        <p:nvPicPr>
          <p:cNvPr id="4" name="Image 3" descr="BFFA CADRE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 4" descr="BFFA CALQUE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44000" y="1699200"/>
            <a:ext cx="2887431" cy="3085200"/>
          </a:xfrm>
          <a:prstGeom prst="rect">
            <a:avLst/>
          </a:prstGeom>
        </p:spPr>
      </p:pic>
    </p:spTree>
  </p:cSld>
  <p:clrMapOvr>
    <a:masterClrMapping/>
  </p:clrMapOvr>
  <p:transition spd="med" advClick="0" advTm="7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fill="remove" nodeType="afterEffect">
                                  <p:stCondLst>
                                    <p:cond delay="6300"/>
                                  </p:stCondLst>
                                  <p:childTnLst>
                                    <p:animMotion origin="layout" path="M 0 4.81481E-6 L -0.00017 0.090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ERM 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Bouton d'action : Fin 2">
            <a:hlinkClick r:id="" action="ppaction://hlinkshowjump?jump=endshow" highlightClick="1"/>
          </p:cNvPr>
          <p:cNvSpPr/>
          <p:nvPr/>
        </p:nvSpPr>
        <p:spPr>
          <a:xfrm>
            <a:off x="3995936" y="5373216"/>
            <a:ext cx="1042416" cy="104241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</TotalTime>
  <Words>12</Words>
  <Application>Microsoft Office PowerPoint</Application>
  <PresentationFormat>Affichage à l'écran (4:3)</PresentationFormat>
  <Paragraphs>12</Paragraphs>
  <Slides>12</Slides>
  <Notes>12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JOYEUSES FETES</dc:title>
  <dc:subject>14 DECEMBRE 2014</dc:subject>
  <dc:creator>ELBANDITO</dc:creator>
  <dc:description>FIN D'ANNEE</dc:description>
  <cp:lastModifiedBy>DUGLANDU BANDITO</cp:lastModifiedBy>
  <cp:revision>2</cp:revision>
  <dcterms:created xsi:type="dcterms:W3CDTF">2014-12-14T13:03:31Z</dcterms:created>
  <dcterms:modified xsi:type="dcterms:W3CDTF">2014-12-15T17:01:19Z</dcterms:modified>
</cp:coreProperties>
</file>