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7" r:id="rId5"/>
    <p:sldId id="270" r:id="rId6"/>
    <p:sldId id="274" r:id="rId7"/>
    <p:sldId id="277" r:id="rId8"/>
    <p:sldId id="278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740000"/>
    <a:srgbClr val="0B0E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07" autoAdjust="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AFBD0-6C6C-4310-BC3F-9EAF8FC2C3CE}" type="datetimeFigureOut">
              <a:rPr lang="fr-FR" smtClean="0"/>
              <a:pPr/>
              <a:t>09/12/2014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1D7AB-5122-43F3-966C-83F14CB617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12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4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5.gif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12" Type="http://schemas.openxmlformats.org/officeDocument/2006/relationships/image" Target="../media/image14.gif"/><Relationship Id="rId2" Type="http://schemas.openxmlformats.org/officeDocument/2006/relationships/image" Target="../media/image1.jpe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6.gif"/><Relationship Id="rId18" Type="http://schemas.openxmlformats.org/officeDocument/2006/relationships/image" Target="../media/image22.gif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12" Type="http://schemas.openxmlformats.org/officeDocument/2006/relationships/image" Target="../media/image15.gif"/><Relationship Id="rId17" Type="http://schemas.openxmlformats.org/officeDocument/2006/relationships/image" Target="../media/image21.gif"/><Relationship Id="rId2" Type="http://schemas.openxmlformats.org/officeDocument/2006/relationships/image" Target="../media/image1.jpe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9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7.gif"/><Relationship Id="rId18" Type="http://schemas.openxmlformats.org/officeDocument/2006/relationships/image" Target="../media/image25.gif"/><Relationship Id="rId3" Type="http://schemas.openxmlformats.org/officeDocument/2006/relationships/image" Target="../media/image3.gif"/><Relationship Id="rId7" Type="http://schemas.openxmlformats.org/officeDocument/2006/relationships/image" Target="../media/image8.gif"/><Relationship Id="rId12" Type="http://schemas.openxmlformats.org/officeDocument/2006/relationships/image" Target="../media/image16.gif"/><Relationship Id="rId17" Type="http://schemas.openxmlformats.org/officeDocument/2006/relationships/image" Target="../media/image24.gif"/><Relationship Id="rId2" Type="http://schemas.openxmlformats.org/officeDocument/2006/relationships/image" Target="../media/image1.jpe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22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2627784" y="6093296"/>
            <a:ext cx="6260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40000"/>
                </a:solidFill>
                <a:latin typeface="Agnes-Xbold" pitchFamily="2" charset="0"/>
                <a:ea typeface="Brush-Script" pitchFamily="2" charset="0"/>
              </a:rPr>
              <a:t>Pour  fêter Noël il nous faut un sapin, cliquez sur le bateau</a:t>
            </a:r>
            <a:endParaRPr lang="fr-FR" dirty="0">
              <a:solidFill>
                <a:srgbClr val="740000"/>
              </a:solidFill>
              <a:latin typeface="Agnes-Xbold" pitchFamily="2" charset="0"/>
              <a:ea typeface="Brush-Script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-1332656" y="3501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10" name="Image 9" descr="bateau_128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693411"/>
            <a:ext cx="1008112" cy="126014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Image 2" descr="sapin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692696"/>
            <a:ext cx="3779703" cy="533856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516216" y="5589240"/>
            <a:ext cx="22188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Cliquez sur le sapin </a:t>
            </a:r>
          </a:p>
          <a:p>
            <a:pPr algn="ctr"/>
            <a:r>
              <a:rPr lang="fr-FR" dirty="0">
                <a:solidFill>
                  <a:srgbClr val="740000"/>
                </a:solidFill>
                <a:latin typeface="Agnes-Xbold" pitchFamily="2" charset="0"/>
              </a:rPr>
              <a:t>p</a:t>
            </a:r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our l’illuminer</a:t>
            </a:r>
            <a:endParaRPr lang="fr-FR" dirty="0">
              <a:solidFill>
                <a:srgbClr val="740000"/>
              </a:solidFill>
              <a:latin typeface="Agnes-Xbold" pitchFamily="2" charset="0"/>
            </a:endParaRPr>
          </a:p>
        </p:txBody>
      </p:sp>
      <p:pic>
        <p:nvPicPr>
          <p:cNvPr id="5" name="Image 4" descr="mouette_0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1628800"/>
            <a:ext cx="864096" cy="765085"/>
          </a:xfrm>
          <a:prstGeom prst="rect">
            <a:avLst/>
          </a:prstGeom>
        </p:spPr>
      </p:pic>
      <p:pic>
        <p:nvPicPr>
          <p:cNvPr id="7" name="Image 6" descr="mouette_0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51220" y="476673"/>
            <a:ext cx="813267" cy="720080"/>
          </a:xfrm>
          <a:prstGeom prst="rect">
            <a:avLst/>
          </a:prstGeom>
        </p:spPr>
      </p:pic>
      <p:pic>
        <p:nvPicPr>
          <p:cNvPr id="10" name="Image 9" descr="mouette_00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908720"/>
            <a:ext cx="1828800" cy="1619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Image 2" descr="sapin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692696"/>
            <a:ext cx="3779703" cy="5338564"/>
          </a:xfrm>
          <a:prstGeom prst="rect">
            <a:avLst/>
          </a:prstGeom>
        </p:spPr>
      </p:pic>
      <p:pic>
        <p:nvPicPr>
          <p:cNvPr id="6" name="Image 5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708920"/>
            <a:ext cx="800100" cy="809625"/>
          </a:xfrm>
          <a:prstGeom prst="rect">
            <a:avLst/>
          </a:prstGeom>
        </p:spPr>
      </p:pic>
      <p:pic>
        <p:nvPicPr>
          <p:cNvPr id="7" name="Image 6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717032"/>
            <a:ext cx="800100" cy="809625"/>
          </a:xfrm>
          <a:prstGeom prst="rect">
            <a:avLst/>
          </a:prstGeom>
        </p:spPr>
      </p:pic>
      <p:pic>
        <p:nvPicPr>
          <p:cNvPr id="8" name="Image 7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437112"/>
            <a:ext cx="800100" cy="809625"/>
          </a:xfrm>
          <a:prstGeom prst="rect">
            <a:avLst/>
          </a:prstGeom>
        </p:spPr>
      </p:pic>
      <p:pic>
        <p:nvPicPr>
          <p:cNvPr id="9" name="Image 8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4725144"/>
            <a:ext cx="800100" cy="809625"/>
          </a:xfrm>
          <a:prstGeom prst="rect">
            <a:avLst/>
          </a:prstGeom>
        </p:spPr>
      </p:pic>
      <p:pic>
        <p:nvPicPr>
          <p:cNvPr id="10" name="Image 9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132856"/>
            <a:ext cx="800100" cy="809625"/>
          </a:xfrm>
          <a:prstGeom prst="rect">
            <a:avLst/>
          </a:prstGeom>
        </p:spPr>
      </p:pic>
      <p:pic>
        <p:nvPicPr>
          <p:cNvPr id="11" name="Image 10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828675" cy="800100"/>
          </a:xfrm>
          <a:prstGeom prst="rect">
            <a:avLst/>
          </a:prstGeom>
        </p:spPr>
      </p:pic>
      <p:pic>
        <p:nvPicPr>
          <p:cNvPr id="12" name="Image 11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645024"/>
            <a:ext cx="828675" cy="800100"/>
          </a:xfrm>
          <a:prstGeom prst="rect">
            <a:avLst/>
          </a:prstGeom>
        </p:spPr>
      </p:pic>
      <p:pic>
        <p:nvPicPr>
          <p:cNvPr id="13" name="Image 12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509120"/>
            <a:ext cx="828675" cy="800100"/>
          </a:xfrm>
          <a:prstGeom prst="rect">
            <a:avLst/>
          </a:prstGeom>
        </p:spPr>
      </p:pic>
      <p:pic>
        <p:nvPicPr>
          <p:cNvPr id="14" name="Image 13" descr="etoile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852936"/>
            <a:ext cx="952500" cy="952500"/>
          </a:xfrm>
          <a:prstGeom prst="rect">
            <a:avLst/>
          </a:prstGeom>
        </p:spPr>
      </p:pic>
      <p:pic>
        <p:nvPicPr>
          <p:cNvPr id="15" name="Image 14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3573016"/>
            <a:ext cx="304800" cy="304800"/>
          </a:xfrm>
          <a:prstGeom prst="rect">
            <a:avLst/>
          </a:prstGeom>
        </p:spPr>
      </p:pic>
      <p:pic>
        <p:nvPicPr>
          <p:cNvPr id="16" name="Image 15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4437112"/>
            <a:ext cx="304800" cy="440432"/>
          </a:xfrm>
          <a:prstGeom prst="rect">
            <a:avLst/>
          </a:prstGeom>
        </p:spPr>
      </p:pic>
      <p:pic>
        <p:nvPicPr>
          <p:cNvPr id="17" name="Image 16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1844824"/>
            <a:ext cx="304800" cy="304800"/>
          </a:xfrm>
          <a:prstGeom prst="rect">
            <a:avLst/>
          </a:prstGeom>
        </p:spPr>
      </p:pic>
      <p:pic>
        <p:nvPicPr>
          <p:cNvPr id="18" name="Image 17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99792" y="3933056"/>
            <a:ext cx="304800" cy="304800"/>
          </a:xfrm>
          <a:prstGeom prst="rect">
            <a:avLst/>
          </a:prstGeom>
        </p:spPr>
      </p:pic>
      <p:pic>
        <p:nvPicPr>
          <p:cNvPr id="20" name="Image 19" descr="etoilee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404664"/>
            <a:ext cx="619125" cy="600075"/>
          </a:xfrm>
          <a:prstGeom prst="rect">
            <a:avLst/>
          </a:prstGeom>
        </p:spPr>
      </p:pic>
      <p:pic>
        <p:nvPicPr>
          <p:cNvPr id="21" name="Image 20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3501008"/>
            <a:ext cx="288032" cy="490964"/>
          </a:xfrm>
          <a:prstGeom prst="rect">
            <a:avLst/>
          </a:prstGeom>
        </p:spPr>
      </p:pic>
      <p:pic>
        <p:nvPicPr>
          <p:cNvPr id="22" name="Image 21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3068960"/>
            <a:ext cx="288032" cy="490964"/>
          </a:xfrm>
          <a:prstGeom prst="rect">
            <a:avLst/>
          </a:prstGeom>
        </p:spPr>
      </p:pic>
      <p:pic>
        <p:nvPicPr>
          <p:cNvPr id="23" name="Image 22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4437112"/>
            <a:ext cx="288032" cy="490964"/>
          </a:xfrm>
          <a:prstGeom prst="rect">
            <a:avLst/>
          </a:prstGeom>
        </p:spPr>
      </p:pic>
      <p:pic>
        <p:nvPicPr>
          <p:cNvPr id="24" name="Image 23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2132856"/>
            <a:ext cx="288032" cy="490964"/>
          </a:xfrm>
          <a:prstGeom prst="rect">
            <a:avLst/>
          </a:prstGeom>
        </p:spPr>
      </p:pic>
      <p:pic>
        <p:nvPicPr>
          <p:cNvPr id="25" name="Image 24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941168"/>
            <a:ext cx="288032" cy="490964"/>
          </a:xfrm>
          <a:prstGeom prst="rect">
            <a:avLst/>
          </a:prstGeom>
        </p:spPr>
      </p:pic>
      <p:pic>
        <p:nvPicPr>
          <p:cNvPr id="26" name="Image 25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11760" y="2684196"/>
            <a:ext cx="288032" cy="387043"/>
          </a:xfrm>
          <a:prstGeom prst="rect">
            <a:avLst/>
          </a:prstGeom>
        </p:spPr>
      </p:pic>
      <p:pic>
        <p:nvPicPr>
          <p:cNvPr id="27" name="Image 26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91680" y="3933056"/>
            <a:ext cx="288032" cy="387043"/>
          </a:xfrm>
          <a:prstGeom prst="rect">
            <a:avLst/>
          </a:prstGeom>
        </p:spPr>
      </p:pic>
      <p:pic>
        <p:nvPicPr>
          <p:cNvPr id="28" name="Image 27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4293096"/>
            <a:ext cx="288032" cy="387043"/>
          </a:xfrm>
          <a:prstGeom prst="rect">
            <a:avLst/>
          </a:prstGeom>
        </p:spPr>
      </p:pic>
      <p:pic>
        <p:nvPicPr>
          <p:cNvPr id="29" name="Image 28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568" y="4293096"/>
            <a:ext cx="288032" cy="387043"/>
          </a:xfrm>
          <a:prstGeom prst="rect">
            <a:avLst/>
          </a:prstGeom>
        </p:spPr>
      </p:pic>
      <p:pic>
        <p:nvPicPr>
          <p:cNvPr id="30" name="Image 29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07704" y="1484784"/>
            <a:ext cx="288032" cy="387043"/>
          </a:xfrm>
          <a:prstGeom prst="rect">
            <a:avLst/>
          </a:prstGeom>
        </p:spPr>
      </p:pic>
      <p:pic>
        <p:nvPicPr>
          <p:cNvPr id="31" name="Image 30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5157192"/>
            <a:ext cx="288032" cy="387043"/>
          </a:xfrm>
          <a:prstGeom prst="rect">
            <a:avLst/>
          </a:prstGeom>
        </p:spPr>
      </p:pic>
      <p:pic>
        <p:nvPicPr>
          <p:cNvPr id="32" name="Image 31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5013176"/>
            <a:ext cx="429766" cy="429766"/>
          </a:xfrm>
          <a:prstGeom prst="rect">
            <a:avLst/>
          </a:prstGeom>
        </p:spPr>
      </p:pic>
      <p:pic>
        <p:nvPicPr>
          <p:cNvPr id="33" name="Image 32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27784" y="3356992"/>
            <a:ext cx="429766" cy="429766"/>
          </a:xfrm>
          <a:prstGeom prst="rect">
            <a:avLst/>
          </a:prstGeom>
        </p:spPr>
      </p:pic>
      <p:pic>
        <p:nvPicPr>
          <p:cNvPr id="34" name="Image 33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1640" y="3140968"/>
            <a:ext cx="429766" cy="429766"/>
          </a:xfrm>
          <a:prstGeom prst="rect">
            <a:avLst/>
          </a:prstGeom>
        </p:spPr>
      </p:pic>
      <p:sp>
        <p:nvSpPr>
          <p:cNvPr id="35" name="ZoneTexte 34"/>
          <p:cNvSpPr txBox="1"/>
          <p:nvPr/>
        </p:nvSpPr>
        <p:spPr>
          <a:xfrm>
            <a:off x="6562844" y="5517232"/>
            <a:ext cx="25811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Il manque des cadeaux</a:t>
            </a:r>
          </a:p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Cliquez sur la grande</a:t>
            </a:r>
          </a:p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 étoile jaune</a:t>
            </a:r>
            <a:endParaRPr lang="fr-FR" dirty="0">
              <a:solidFill>
                <a:srgbClr val="740000"/>
              </a:solidFill>
              <a:latin typeface="Agnes-Xbold" pitchFamily="2" charset="0"/>
            </a:endParaRPr>
          </a:p>
        </p:txBody>
      </p:sp>
      <p:pic>
        <p:nvPicPr>
          <p:cNvPr id="36" name="Image 35" descr="mouette_005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987824" y="2348880"/>
            <a:ext cx="852880" cy="755154"/>
          </a:xfrm>
          <a:prstGeom prst="rect">
            <a:avLst/>
          </a:prstGeom>
        </p:spPr>
      </p:pic>
      <p:pic>
        <p:nvPicPr>
          <p:cNvPr id="38" name="Image 37" descr="mouette_005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139952" y="404664"/>
            <a:ext cx="1440160" cy="127514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Image 2" descr="sapin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692696"/>
            <a:ext cx="3779703" cy="5338564"/>
          </a:xfrm>
          <a:prstGeom prst="rect">
            <a:avLst/>
          </a:prstGeom>
        </p:spPr>
      </p:pic>
      <p:pic>
        <p:nvPicPr>
          <p:cNvPr id="6" name="Image 5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708920"/>
            <a:ext cx="800100" cy="809625"/>
          </a:xfrm>
          <a:prstGeom prst="rect">
            <a:avLst/>
          </a:prstGeom>
        </p:spPr>
      </p:pic>
      <p:pic>
        <p:nvPicPr>
          <p:cNvPr id="7" name="Image 6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717032"/>
            <a:ext cx="800100" cy="809625"/>
          </a:xfrm>
          <a:prstGeom prst="rect">
            <a:avLst/>
          </a:prstGeom>
        </p:spPr>
      </p:pic>
      <p:pic>
        <p:nvPicPr>
          <p:cNvPr id="8" name="Image 7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437112"/>
            <a:ext cx="800100" cy="809625"/>
          </a:xfrm>
          <a:prstGeom prst="rect">
            <a:avLst/>
          </a:prstGeom>
        </p:spPr>
      </p:pic>
      <p:pic>
        <p:nvPicPr>
          <p:cNvPr id="9" name="Image 8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4725144"/>
            <a:ext cx="800100" cy="809625"/>
          </a:xfrm>
          <a:prstGeom prst="rect">
            <a:avLst/>
          </a:prstGeom>
        </p:spPr>
      </p:pic>
      <p:pic>
        <p:nvPicPr>
          <p:cNvPr id="10" name="Image 9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132856"/>
            <a:ext cx="800100" cy="809625"/>
          </a:xfrm>
          <a:prstGeom prst="rect">
            <a:avLst/>
          </a:prstGeom>
        </p:spPr>
      </p:pic>
      <p:pic>
        <p:nvPicPr>
          <p:cNvPr id="11" name="Image 10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828675" cy="800100"/>
          </a:xfrm>
          <a:prstGeom prst="rect">
            <a:avLst/>
          </a:prstGeom>
        </p:spPr>
      </p:pic>
      <p:pic>
        <p:nvPicPr>
          <p:cNvPr id="12" name="Image 11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645024"/>
            <a:ext cx="828675" cy="800100"/>
          </a:xfrm>
          <a:prstGeom prst="rect">
            <a:avLst/>
          </a:prstGeom>
        </p:spPr>
      </p:pic>
      <p:pic>
        <p:nvPicPr>
          <p:cNvPr id="13" name="Image 12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509120"/>
            <a:ext cx="828675" cy="800100"/>
          </a:xfrm>
          <a:prstGeom prst="rect">
            <a:avLst/>
          </a:prstGeom>
        </p:spPr>
      </p:pic>
      <p:pic>
        <p:nvPicPr>
          <p:cNvPr id="14" name="Image 13" descr="etoile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852936"/>
            <a:ext cx="952500" cy="952500"/>
          </a:xfrm>
          <a:prstGeom prst="rect">
            <a:avLst/>
          </a:prstGeom>
        </p:spPr>
      </p:pic>
      <p:pic>
        <p:nvPicPr>
          <p:cNvPr id="15" name="Image 14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3573016"/>
            <a:ext cx="304800" cy="304800"/>
          </a:xfrm>
          <a:prstGeom prst="rect">
            <a:avLst/>
          </a:prstGeom>
        </p:spPr>
      </p:pic>
      <p:pic>
        <p:nvPicPr>
          <p:cNvPr id="16" name="Image 15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4437112"/>
            <a:ext cx="304800" cy="440432"/>
          </a:xfrm>
          <a:prstGeom prst="rect">
            <a:avLst/>
          </a:prstGeom>
        </p:spPr>
      </p:pic>
      <p:pic>
        <p:nvPicPr>
          <p:cNvPr id="17" name="Image 16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1844824"/>
            <a:ext cx="304800" cy="304800"/>
          </a:xfrm>
          <a:prstGeom prst="rect">
            <a:avLst/>
          </a:prstGeom>
        </p:spPr>
      </p:pic>
      <p:pic>
        <p:nvPicPr>
          <p:cNvPr id="18" name="Image 17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99792" y="3933056"/>
            <a:ext cx="304800" cy="304800"/>
          </a:xfrm>
          <a:prstGeom prst="rect">
            <a:avLst/>
          </a:prstGeom>
        </p:spPr>
      </p:pic>
      <p:pic>
        <p:nvPicPr>
          <p:cNvPr id="20" name="Image 19" descr="etoilee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404664"/>
            <a:ext cx="619125" cy="600075"/>
          </a:xfrm>
          <a:prstGeom prst="rect">
            <a:avLst/>
          </a:prstGeom>
        </p:spPr>
      </p:pic>
      <p:pic>
        <p:nvPicPr>
          <p:cNvPr id="21" name="Image 20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3501008"/>
            <a:ext cx="288032" cy="490964"/>
          </a:xfrm>
          <a:prstGeom prst="rect">
            <a:avLst/>
          </a:prstGeom>
        </p:spPr>
      </p:pic>
      <p:pic>
        <p:nvPicPr>
          <p:cNvPr id="22" name="Image 21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3068960"/>
            <a:ext cx="288032" cy="490964"/>
          </a:xfrm>
          <a:prstGeom prst="rect">
            <a:avLst/>
          </a:prstGeom>
        </p:spPr>
      </p:pic>
      <p:pic>
        <p:nvPicPr>
          <p:cNvPr id="23" name="Image 22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4437112"/>
            <a:ext cx="288032" cy="490964"/>
          </a:xfrm>
          <a:prstGeom prst="rect">
            <a:avLst/>
          </a:prstGeom>
        </p:spPr>
      </p:pic>
      <p:pic>
        <p:nvPicPr>
          <p:cNvPr id="24" name="Image 23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2132856"/>
            <a:ext cx="288032" cy="490964"/>
          </a:xfrm>
          <a:prstGeom prst="rect">
            <a:avLst/>
          </a:prstGeom>
        </p:spPr>
      </p:pic>
      <p:pic>
        <p:nvPicPr>
          <p:cNvPr id="25" name="Image 24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941168"/>
            <a:ext cx="288032" cy="490964"/>
          </a:xfrm>
          <a:prstGeom prst="rect">
            <a:avLst/>
          </a:prstGeom>
        </p:spPr>
      </p:pic>
      <p:pic>
        <p:nvPicPr>
          <p:cNvPr id="26" name="Image 25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11760" y="2684196"/>
            <a:ext cx="288032" cy="387043"/>
          </a:xfrm>
          <a:prstGeom prst="rect">
            <a:avLst/>
          </a:prstGeom>
        </p:spPr>
      </p:pic>
      <p:pic>
        <p:nvPicPr>
          <p:cNvPr id="27" name="Image 26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91680" y="3933056"/>
            <a:ext cx="288032" cy="387043"/>
          </a:xfrm>
          <a:prstGeom prst="rect">
            <a:avLst/>
          </a:prstGeom>
        </p:spPr>
      </p:pic>
      <p:pic>
        <p:nvPicPr>
          <p:cNvPr id="28" name="Image 27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4293096"/>
            <a:ext cx="288032" cy="387043"/>
          </a:xfrm>
          <a:prstGeom prst="rect">
            <a:avLst/>
          </a:prstGeom>
        </p:spPr>
      </p:pic>
      <p:pic>
        <p:nvPicPr>
          <p:cNvPr id="29" name="Image 28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568" y="4293096"/>
            <a:ext cx="288032" cy="387043"/>
          </a:xfrm>
          <a:prstGeom prst="rect">
            <a:avLst/>
          </a:prstGeom>
        </p:spPr>
      </p:pic>
      <p:pic>
        <p:nvPicPr>
          <p:cNvPr id="30" name="Image 29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07704" y="1484784"/>
            <a:ext cx="288032" cy="387043"/>
          </a:xfrm>
          <a:prstGeom prst="rect">
            <a:avLst/>
          </a:prstGeom>
        </p:spPr>
      </p:pic>
      <p:pic>
        <p:nvPicPr>
          <p:cNvPr id="31" name="Image 30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5157192"/>
            <a:ext cx="288032" cy="387043"/>
          </a:xfrm>
          <a:prstGeom prst="rect">
            <a:avLst/>
          </a:prstGeom>
        </p:spPr>
      </p:pic>
      <p:pic>
        <p:nvPicPr>
          <p:cNvPr id="32" name="Image 31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5013176"/>
            <a:ext cx="429766" cy="429766"/>
          </a:xfrm>
          <a:prstGeom prst="rect">
            <a:avLst/>
          </a:prstGeom>
        </p:spPr>
      </p:pic>
      <p:pic>
        <p:nvPicPr>
          <p:cNvPr id="33" name="Image 32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27784" y="3356992"/>
            <a:ext cx="429766" cy="429766"/>
          </a:xfrm>
          <a:prstGeom prst="rect">
            <a:avLst/>
          </a:prstGeom>
        </p:spPr>
      </p:pic>
      <p:pic>
        <p:nvPicPr>
          <p:cNvPr id="34" name="Image 33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1640" y="3140968"/>
            <a:ext cx="429766" cy="429766"/>
          </a:xfrm>
          <a:prstGeom prst="rect">
            <a:avLst/>
          </a:prstGeom>
        </p:spPr>
      </p:pic>
      <p:pic>
        <p:nvPicPr>
          <p:cNvPr id="37" name="Image 36" descr="cadeau1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1520" y="5085184"/>
            <a:ext cx="1298253" cy="1397105"/>
          </a:xfrm>
          <a:prstGeom prst="rect">
            <a:avLst/>
          </a:prstGeom>
        </p:spPr>
      </p:pic>
      <p:pic>
        <p:nvPicPr>
          <p:cNvPr id="38" name="Image 37" descr="cadeau2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547664" y="5693283"/>
            <a:ext cx="1080120" cy="795477"/>
          </a:xfrm>
          <a:prstGeom prst="rect">
            <a:avLst/>
          </a:prstGeom>
        </p:spPr>
      </p:pic>
      <p:pic>
        <p:nvPicPr>
          <p:cNvPr id="39" name="Image 38" descr="cadeau3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627784" y="5445224"/>
            <a:ext cx="948543" cy="698574"/>
          </a:xfrm>
          <a:prstGeom prst="rect">
            <a:avLst/>
          </a:prstGeom>
        </p:spPr>
      </p:pic>
      <p:sp>
        <p:nvSpPr>
          <p:cNvPr id="40" name="ZoneTexte 39"/>
          <p:cNvSpPr txBox="1"/>
          <p:nvPr/>
        </p:nvSpPr>
        <p:spPr>
          <a:xfrm>
            <a:off x="6022633" y="5301208"/>
            <a:ext cx="3121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Cliquez sur le paquet rouge</a:t>
            </a:r>
          </a:p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 pour voir à qui il appartient</a:t>
            </a:r>
            <a:endParaRPr lang="fr-FR" dirty="0">
              <a:solidFill>
                <a:srgbClr val="740000"/>
              </a:solidFill>
              <a:latin typeface="Agnes-Xbold" pitchFamily="2" charset="0"/>
            </a:endParaRPr>
          </a:p>
        </p:txBody>
      </p:sp>
      <p:pic>
        <p:nvPicPr>
          <p:cNvPr id="36" name="Image 35" descr="mouette_005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707904" y="2348880"/>
            <a:ext cx="864096" cy="765085"/>
          </a:xfrm>
          <a:prstGeom prst="rect">
            <a:avLst/>
          </a:prstGeom>
        </p:spPr>
      </p:pic>
      <p:pic>
        <p:nvPicPr>
          <p:cNvPr id="41" name="Image 40" descr="mouette_005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279904" y="548680"/>
            <a:ext cx="864096" cy="76508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Image 2" descr="sapin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692696"/>
            <a:ext cx="3779703" cy="5338564"/>
          </a:xfrm>
          <a:prstGeom prst="rect">
            <a:avLst/>
          </a:prstGeom>
        </p:spPr>
      </p:pic>
      <p:pic>
        <p:nvPicPr>
          <p:cNvPr id="6" name="Image 5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708920"/>
            <a:ext cx="800100" cy="809625"/>
          </a:xfrm>
          <a:prstGeom prst="rect">
            <a:avLst/>
          </a:prstGeom>
        </p:spPr>
      </p:pic>
      <p:pic>
        <p:nvPicPr>
          <p:cNvPr id="7" name="Image 6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717032"/>
            <a:ext cx="800100" cy="809625"/>
          </a:xfrm>
          <a:prstGeom prst="rect">
            <a:avLst/>
          </a:prstGeom>
        </p:spPr>
      </p:pic>
      <p:pic>
        <p:nvPicPr>
          <p:cNvPr id="8" name="Image 7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437112"/>
            <a:ext cx="800100" cy="809625"/>
          </a:xfrm>
          <a:prstGeom prst="rect">
            <a:avLst/>
          </a:prstGeom>
        </p:spPr>
      </p:pic>
      <p:pic>
        <p:nvPicPr>
          <p:cNvPr id="9" name="Image 8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4725144"/>
            <a:ext cx="800100" cy="809625"/>
          </a:xfrm>
          <a:prstGeom prst="rect">
            <a:avLst/>
          </a:prstGeom>
        </p:spPr>
      </p:pic>
      <p:pic>
        <p:nvPicPr>
          <p:cNvPr id="10" name="Image 9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132856"/>
            <a:ext cx="800100" cy="809625"/>
          </a:xfrm>
          <a:prstGeom prst="rect">
            <a:avLst/>
          </a:prstGeom>
        </p:spPr>
      </p:pic>
      <p:pic>
        <p:nvPicPr>
          <p:cNvPr id="11" name="Image 10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828675" cy="800100"/>
          </a:xfrm>
          <a:prstGeom prst="rect">
            <a:avLst/>
          </a:prstGeom>
        </p:spPr>
      </p:pic>
      <p:pic>
        <p:nvPicPr>
          <p:cNvPr id="12" name="Image 11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645024"/>
            <a:ext cx="828675" cy="800100"/>
          </a:xfrm>
          <a:prstGeom prst="rect">
            <a:avLst/>
          </a:prstGeom>
        </p:spPr>
      </p:pic>
      <p:pic>
        <p:nvPicPr>
          <p:cNvPr id="13" name="Image 12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509120"/>
            <a:ext cx="828675" cy="800100"/>
          </a:xfrm>
          <a:prstGeom prst="rect">
            <a:avLst/>
          </a:prstGeom>
        </p:spPr>
      </p:pic>
      <p:pic>
        <p:nvPicPr>
          <p:cNvPr id="14" name="Image 13" descr="etoile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852936"/>
            <a:ext cx="952500" cy="952500"/>
          </a:xfrm>
          <a:prstGeom prst="rect">
            <a:avLst/>
          </a:prstGeom>
        </p:spPr>
      </p:pic>
      <p:pic>
        <p:nvPicPr>
          <p:cNvPr id="15" name="Image 14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3573016"/>
            <a:ext cx="304800" cy="304800"/>
          </a:xfrm>
          <a:prstGeom prst="rect">
            <a:avLst/>
          </a:prstGeom>
        </p:spPr>
      </p:pic>
      <p:pic>
        <p:nvPicPr>
          <p:cNvPr id="16" name="Image 15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4437112"/>
            <a:ext cx="304800" cy="440432"/>
          </a:xfrm>
          <a:prstGeom prst="rect">
            <a:avLst/>
          </a:prstGeom>
        </p:spPr>
      </p:pic>
      <p:pic>
        <p:nvPicPr>
          <p:cNvPr id="17" name="Image 16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1844824"/>
            <a:ext cx="304800" cy="304800"/>
          </a:xfrm>
          <a:prstGeom prst="rect">
            <a:avLst/>
          </a:prstGeom>
        </p:spPr>
      </p:pic>
      <p:pic>
        <p:nvPicPr>
          <p:cNvPr id="18" name="Image 17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99792" y="3933056"/>
            <a:ext cx="304800" cy="304800"/>
          </a:xfrm>
          <a:prstGeom prst="rect">
            <a:avLst/>
          </a:prstGeom>
        </p:spPr>
      </p:pic>
      <p:pic>
        <p:nvPicPr>
          <p:cNvPr id="20" name="Image 19" descr="etoilee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404664"/>
            <a:ext cx="619125" cy="600075"/>
          </a:xfrm>
          <a:prstGeom prst="rect">
            <a:avLst/>
          </a:prstGeom>
        </p:spPr>
      </p:pic>
      <p:pic>
        <p:nvPicPr>
          <p:cNvPr id="21" name="Image 20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3501008"/>
            <a:ext cx="288032" cy="490964"/>
          </a:xfrm>
          <a:prstGeom prst="rect">
            <a:avLst/>
          </a:prstGeom>
        </p:spPr>
      </p:pic>
      <p:pic>
        <p:nvPicPr>
          <p:cNvPr id="22" name="Image 21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3068960"/>
            <a:ext cx="288032" cy="490964"/>
          </a:xfrm>
          <a:prstGeom prst="rect">
            <a:avLst/>
          </a:prstGeom>
        </p:spPr>
      </p:pic>
      <p:pic>
        <p:nvPicPr>
          <p:cNvPr id="23" name="Image 22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4437112"/>
            <a:ext cx="288032" cy="490964"/>
          </a:xfrm>
          <a:prstGeom prst="rect">
            <a:avLst/>
          </a:prstGeom>
        </p:spPr>
      </p:pic>
      <p:pic>
        <p:nvPicPr>
          <p:cNvPr id="24" name="Image 23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2132856"/>
            <a:ext cx="288032" cy="490964"/>
          </a:xfrm>
          <a:prstGeom prst="rect">
            <a:avLst/>
          </a:prstGeom>
        </p:spPr>
      </p:pic>
      <p:pic>
        <p:nvPicPr>
          <p:cNvPr id="25" name="Image 24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941168"/>
            <a:ext cx="288032" cy="490964"/>
          </a:xfrm>
          <a:prstGeom prst="rect">
            <a:avLst/>
          </a:prstGeom>
        </p:spPr>
      </p:pic>
      <p:pic>
        <p:nvPicPr>
          <p:cNvPr id="26" name="Image 25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11760" y="2684196"/>
            <a:ext cx="288032" cy="387043"/>
          </a:xfrm>
          <a:prstGeom prst="rect">
            <a:avLst/>
          </a:prstGeom>
        </p:spPr>
      </p:pic>
      <p:pic>
        <p:nvPicPr>
          <p:cNvPr id="27" name="Image 26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91680" y="3933056"/>
            <a:ext cx="288032" cy="387043"/>
          </a:xfrm>
          <a:prstGeom prst="rect">
            <a:avLst/>
          </a:prstGeom>
        </p:spPr>
      </p:pic>
      <p:pic>
        <p:nvPicPr>
          <p:cNvPr id="28" name="Image 27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4293096"/>
            <a:ext cx="288032" cy="387043"/>
          </a:xfrm>
          <a:prstGeom prst="rect">
            <a:avLst/>
          </a:prstGeom>
        </p:spPr>
      </p:pic>
      <p:pic>
        <p:nvPicPr>
          <p:cNvPr id="29" name="Image 28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568" y="4293096"/>
            <a:ext cx="288032" cy="387043"/>
          </a:xfrm>
          <a:prstGeom prst="rect">
            <a:avLst/>
          </a:prstGeom>
        </p:spPr>
      </p:pic>
      <p:pic>
        <p:nvPicPr>
          <p:cNvPr id="30" name="Image 29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07704" y="1484784"/>
            <a:ext cx="288032" cy="387043"/>
          </a:xfrm>
          <a:prstGeom prst="rect">
            <a:avLst/>
          </a:prstGeom>
        </p:spPr>
      </p:pic>
      <p:pic>
        <p:nvPicPr>
          <p:cNvPr id="31" name="Image 30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5157192"/>
            <a:ext cx="288032" cy="387043"/>
          </a:xfrm>
          <a:prstGeom prst="rect">
            <a:avLst/>
          </a:prstGeom>
        </p:spPr>
      </p:pic>
      <p:pic>
        <p:nvPicPr>
          <p:cNvPr id="32" name="Image 31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5013176"/>
            <a:ext cx="429766" cy="429766"/>
          </a:xfrm>
          <a:prstGeom prst="rect">
            <a:avLst/>
          </a:prstGeom>
        </p:spPr>
      </p:pic>
      <p:pic>
        <p:nvPicPr>
          <p:cNvPr id="33" name="Image 32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27784" y="3356992"/>
            <a:ext cx="429766" cy="429766"/>
          </a:xfrm>
          <a:prstGeom prst="rect">
            <a:avLst/>
          </a:prstGeom>
        </p:spPr>
      </p:pic>
      <p:pic>
        <p:nvPicPr>
          <p:cNvPr id="34" name="Image 33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1640" y="3140968"/>
            <a:ext cx="429766" cy="429766"/>
          </a:xfrm>
          <a:prstGeom prst="rect">
            <a:avLst/>
          </a:prstGeom>
        </p:spPr>
      </p:pic>
      <p:pic>
        <p:nvPicPr>
          <p:cNvPr id="38" name="Image 37" descr="cadeau2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47664" y="5693283"/>
            <a:ext cx="1080120" cy="795477"/>
          </a:xfrm>
          <a:prstGeom prst="rect">
            <a:avLst/>
          </a:prstGeom>
        </p:spPr>
      </p:pic>
      <p:pic>
        <p:nvPicPr>
          <p:cNvPr id="39" name="Image 38" descr="cadeau3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627784" y="5445224"/>
            <a:ext cx="948543" cy="698574"/>
          </a:xfrm>
          <a:prstGeom prst="rect">
            <a:avLst/>
          </a:prstGeom>
        </p:spPr>
      </p:pic>
      <p:pic>
        <p:nvPicPr>
          <p:cNvPr id="35" name="Image 34" descr="chiwen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236296" y="3933056"/>
            <a:ext cx="1228725" cy="1628775"/>
          </a:xfrm>
          <a:prstGeom prst="rect">
            <a:avLst/>
          </a:prstGeom>
        </p:spPr>
      </p:pic>
      <p:pic>
        <p:nvPicPr>
          <p:cNvPr id="36" name="Image 35" descr="OS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596337" y="5500626"/>
            <a:ext cx="720080" cy="496477"/>
          </a:xfrm>
          <a:prstGeom prst="rect">
            <a:avLst/>
          </a:prstGeom>
        </p:spPr>
      </p:pic>
      <p:sp>
        <p:nvSpPr>
          <p:cNvPr id="37" name="ZoneTexte 36"/>
          <p:cNvSpPr txBox="1"/>
          <p:nvPr/>
        </p:nvSpPr>
        <p:spPr>
          <a:xfrm>
            <a:off x="4012225" y="980728"/>
            <a:ext cx="39950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Un bel os pour </a:t>
            </a:r>
            <a:r>
              <a:rPr lang="fr-FR" dirty="0" err="1" smtClean="0">
                <a:solidFill>
                  <a:srgbClr val="740000"/>
                </a:solidFill>
                <a:latin typeface="Agnes-Xbold" pitchFamily="2" charset="0"/>
              </a:rPr>
              <a:t>Chiwen</a:t>
            </a:r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. </a:t>
            </a:r>
          </a:p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Maintenant cliquez sur le paquet bleu</a:t>
            </a:r>
            <a:endParaRPr lang="fr-FR" dirty="0">
              <a:solidFill>
                <a:srgbClr val="740000"/>
              </a:solidFill>
              <a:latin typeface="Agnes-Xbold" pitchFamily="2" charset="0"/>
            </a:endParaRPr>
          </a:p>
        </p:txBody>
      </p:sp>
      <p:pic>
        <p:nvPicPr>
          <p:cNvPr id="40" name="Image 39" descr="bateau_115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75856" y="3310398"/>
            <a:ext cx="4536504" cy="45083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Image 2" descr="sapin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692696"/>
            <a:ext cx="3779703" cy="5338564"/>
          </a:xfrm>
          <a:prstGeom prst="rect">
            <a:avLst/>
          </a:prstGeom>
        </p:spPr>
      </p:pic>
      <p:pic>
        <p:nvPicPr>
          <p:cNvPr id="6" name="Image 5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708920"/>
            <a:ext cx="800100" cy="809625"/>
          </a:xfrm>
          <a:prstGeom prst="rect">
            <a:avLst/>
          </a:prstGeom>
        </p:spPr>
      </p:pic>
      <p:pic>
        <p:nvPicPr>
          <p:cNvPr id="7" name="Image 6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717032"/>
            <a:ext cx="800100" cy="809625"/>
          </a:xfrm>
          <a:prstGeom prst="rect">
            <a:avLst/>
          </a:prstGeom>
        </p:spPr>
      </p:pic>
      <p:pic>
        <p:nvPicPr>
          <p:cNvPr id="8" name="Image 7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437112"/>
            <a:ext cx="800100" cy="809625"/>
          </a:xfrm>
          <a:prstGeom prst="rect">
            <a:avLst/>
          </a:prstGeom>
        </p:spPr>
      </p:pic>
      <p:pic>
        <p:nvPicPr>
          <p:cNvPr id="9" name="Image 8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4725144"/>
            <a:ext cx="800100" cy="809625"/>
          </a:xfrm>
          <a:prstGeom prst="rect">
            <a:avLst/>
          </a:prstGeom>
        </p:spPr>
      </p:pic>
      <p:pic>
        <p:nvPicPr>
          <p:cNvPr id="10" name="Image 9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132856"/>
            <a:ext cx="800100" cy="809625"/>
          </a:xfrm>
          <a:prstGeom prst="rect">
            <a:avLst/>
          </a:prstGeom>
        </p:spPr>
      </p:pic>
      <p:pic>
        <p:nvPicPr>
          <p:cNvPr id="11" name="Image 10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828675" cy="800100"/>
          </a:xfrm>
          <a:prstGeom prst="rect">
            <a:avLst/>
          </a:prstGeom>
        </p:spPr>
      </p:pic>
      <p:pic>
        <p:nvPicPr>
          <p:cNvPr id="12" name="Image 11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645024"/>
            <a:ext cx="828675" cy="800100"/>
          </a:xfrm>
          <a:prstGeom prst="rect">
            <a:avLst/>
          </a:prstGeom>
        </p:spPr>
      </p:pic>
      <p:pic>
        <p:nvPicPr>
          <p:cNvPr id="13" name="Image 12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509120"/>
            <a:ext cx="828675" cy="800100"/>
          </a:xfrm>
          <a:prstGeom prst="rect">
            <a:avLst/>
          </a:prstGeom>
        </p:spPr>
      </p:pic>
      <p:pic>
        <p:nvPicPr>
          <p:cNvPr id="14" name="Image 13" descr="etoile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852936"/>
            <a:ext cx="952500" cy="952500"/>
          </a:xfrm>
          <a:prstGeom prst="rect">
            <a:avLst/>
          </a:prstGeom>
        </p:spPr>
      </p:pic>
      <p:pic>
        <p:nvPicPr>
          <p:cNvPr id="15" name="Image 14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3573016"/>
            <a:ext cx="304800" cy="304800"/>
          </a:xfrm>
          <a:prstGeom prst="rect">
            <a:avLst/>
          </a:prstGeom>
        </p:spPr>
      </p:pic>
      <p:pic>
        <p:nvPicPr>
          <p:cNvPr id="16" name="Image 15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4437112"/>
            <a:ext cx="304800" cy="440432"/>
          </a:xfrm>
          <a:prstGeom prst="rect">
            <a:avLst/>
          </a:prstGeom>
        </p:spPr>
      </p:pic>
      <p:pic>
        <p:nvPicPr>
          <p:cNvPr id="17" name="Image 16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1844824"/>
            <a:ext cx="304800" cy="304800"/>
          </a:xfrm>
          <a:prstGeom prst="rect">
            <a:avLst/>
          </a:prstGeom>
        </p:spPr>
      </p:pic>
      <p:pic>
        <p:nvPicPr>
          <p:cNvPr id="18" name="Image 17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99792" y="3933056"/>
            <a:ext cx="304800" cy="304800"/>
          </a:xfrm>
          <a:prstGeom prst="rect">
            <a:avLst/>
          </a:prstGeom>
        </p:spPr>
      </p:pic>
      <p:pic>
        <p:nvPicPr>
          <p:cNvPr id="20" name="Image 19" descr="etoilee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404664"/>
            <a:ext cx="619125" cy="600075"/>
          </a:xfrm>
          <a:prstGeom prst="rect">
            <a:avLst/>
          </a:prstGeom>
        </p:spPr>
      </p:pic>
      <p:pic>
        <p:nvPicPr>
          <p:cNvPr id="21" name="Image 20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3501008"/>
            <a:ext cx="288032" cy="490964"/>
          </a:xfrm>
          <a:prstGeom prst="rect">
            <a:avLst/>
          </a:prstGeom>
        </p:spPr>
      </p:pic>
      <p:pic>
        <p:nvPicPr>
          <p:cNvPr id="22" name="Image 21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3068960"/>
            <a:ext cx="288032" cy="490964"/>
          </a:xfrm>
          <a:prstGeom prst="rect">
            <a:avLst/>
          </a:prstGeom>
        </p:spPr>
      </p:pic>
      <p:pic>
        <p:nvPicPr>
          <p:cNvPr id="23" name="Image 22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4437112"/>
            <a:ext cx="288032" cy="490964"/>
          </a:xfrm>
          <a:prstGeom prst="rect">
            <a:avLst/>
          </a:prstGeom>
        </p:spPr>
      </p:pic>
      <p:pic>
        <p:nvPicPr>
          <p:cNvPr id="24" name="Image 23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2132856"/>
            <a:ext cx="288032" cy="490964"/>
          </a:xfrm>
          <a:prstGeom prst="rect">
            <a:avLst/>
          </a:prstGeom>
        </p:spPr>
      </p:pic>
      <p:pic>
        <p:nvPicPr>
          <p:cNvPr id="25" name="Image 24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941168"/>
            <a:ext cx="288032" cy="490964"/>
          </a:xfrm>
          <a:prstGeom prst="rect">
            <a:avLst/>
          </a:prstGeom>
        </p:spPr>
      </p:pic>
      <p:pic>
        <p:nvPicPr>
          <p:cNvPr id="26" name="Image 25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11760" y="2684196"/>
            <a:ext cx="288032" cy="387043"/>
          </a:xfrm>
          <a:prstGeom prst="rect">
            <a:avLst/>
          </a:prstGeom>
        </p:spPr>
      </p:pic>
      <p:pic>
        <p:nvPicPr>
          <p:cNvPr id="27" name="Image 26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91680" y="3933056"/>
            <a:ext cx="288032" cy="387043"/>
          </a:xfrm>
          <a:prstGeom prst="rect">
            <a:avLst/>
          </a:prstGeom>
        </p:spPr>
      </p:pic>
      <p:pic>
        <p:nvPicPr>
          <p:cNvPr id="28" name="Image 27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4293096"/>
            <a:ext cx="288032" cy="387043"/>
          </a:xfrm>
          <a:prstGeom prst="rect">
            <a:avLst/>
          </a:prstGeom>
        </p:spPr>
      </p:pic>
      <p:pic>
        <p:nvPicPr>
          <p:cNvPr id="29" name="Image 28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568" y="4293096"/>
            <a:ext cx="288032" cy="387043"/>
          </a:xfrm>
          <a:prstGeom prst="rect">
            <a:avLst/>
          </a:prstGeom>
        </p:spPr>
      </p:pic>
      <p:pic>
        <p:nvPicPr>
          <p:cNvPr id="30" name="Image 29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07704" y="1484784"/>
            <a:ext cx="288032" cy="387043"/>
          </a:xfrm>
          <a:prstGeom prst="rect">
            <a:avLst/>
          </a:prstGeom>
        </p:spPr>
      </p:pic>
      <p:pic>
        <p:nvPicPr>
          <p:cNvPr id="31" name="Image 30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5157192"/>
            <a:ext cx="288032" cy="387043"/>
          </a:xfrm>
          <a:prstGeom prst="rect">
            <a:avLst/>
          </a:prstGeom>
        </p:spPr>
      </p:pic>
      <p:pic>
        <p:nvPicPr>
          <p:cNvPr id="32" name="Image 31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5013176"/>
            <a:ext cx="429766" cy="429766"/>
          </a:xfrm>
          <a:prstGeom prst="rect">
            <a:avLst/>
          </a:prstGeom>
        </p:spPr>
      </p:pic>
      <p:pic>
        <p:nvPicPr>
          <p:cNvPr id="33" name="Image 32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27784" y="3356992"/>
            <a:ext cx="429766" cy="429766"/>
          </a:xfrm>
          <a:prstGeom prst="rect">
            <a:avLst/>
          </a:prstGeom>
        </p:spPr>
      </p:pic>
      <p:pic>
        <p:nvPicPr>
          <p:cNvPr id="34" name="Image 33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1640" y="3140968"/>
            <a:ext cx="429766" cy="429766"/>
          </a:xfrm>
          <a:prstGeom prst="rect">
            <a:avLst/>
          </a:prstGeom>
        </p:spPr>
      </p:pic>
      <p:pic>
        <p:nvPicPr>
          <p:cNvPr id="39" name="Image 38" descr="cadeau3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627784" y="5445224"/>
            <a:ext cx="948543" cy="698574"/>
          </a:xfrm>
          <a:prstGeom prst="rect">
            <a:avLst/>
          </a:prstGeom>
        </p:spPr>
      </p:pic>
      <p:pic>
        <p:nvPicPr>
          <p:cNvPr id="35" name="Image 34" descr="chiwen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236296" y="3933056"/>
            <a:ext cx="1228725" cy="1628775"/>
          </a:xfrm>
          <a:prstGeom prst="rect">
            <a:avLst/>
          </a:prstGeom>
        </p:spPr>
      </p:pic>
      <p:pic>
        <p:nvPicPr>
          <p:cNvPr id="36" name="Image 35" descr="OS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596337" y="5500626"/>
            <a:ext cx="720080" cy="496477"/>
          </a:xfrm>
          <a:prstGeom prst="rect">
            <a:avLst/>
          </a:prstGeom>
        </p:spPr>
      </p:pic>
      <p:sp>
        <p:nvSpPr>
          <p:cNvPr id="37" name="ZoneTexte 36"/>
          <p:cNvSpPr txBox="1"/>
          <p:nvPr/>
        </p:nvSpPr>
        <p:spPr>
          <a:xfrm>
            <a:off x="4538015" y="980728"/>
            <a:ext cx="29434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Une souris pour Félicie.</a:t>
            </a:r>
          </a:p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Cliquez sur le paquet jaune</a:t>
            </a:r>
            <a:endParaRPr lang="fr-FR" dirty="0">
              <a:solidFill>
                <a:srgbClr val="740000"/>
              </a:solidFill>
              <a:latin typeface="Agnes-Xbold" pitchFamily="2" charset="0"/>
            </a:endParaRPr>
          </a:p>
        </p:txBody>
      </p:sp>
      <p:pic>
        <p:nvPicPr>
          <p:cNvPr id="41" name="Image 40" descr="felicie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372200" y="4653136"/>
            <a:ext cx="863561" cy="1268760"/>
          </a:xfrm>
          <a:prstGeom prst="rect">
            <a:avLst/>
          </a:prstGeom>
        </p:spPr>
      </p:pic>
      <p:pic>
        <p:nvPicPr>
          <p:cNvPr id="43" name="Image 42" descr="dauphin_034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427984" y="3284983"/>
            <a:ext cx="564654" cy="470545"/>
          </a:xfrm>
          <a:prstGeom prst="rect">
            <a:avLst/>
          </a:prstGeom>
        </p:spPr>
      </p:pic>
      <p:pic>
        <p:nvPicPr>
          <p:cNvPr id="44" name="Image 43" descr="dauphin_034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932040" y="3356992"/>
            <a:ext cx="576064" cy="480053"/>
          </a:xfrm>
          <a:prstGeom prst="rect">
            <a:avLst/>
          </a:prstGeom>
        </p:spPr>
      </p:pic>
      <p:pic>
        <p:nvPicPr>
          <p:cNvPr id="45" name="Image 44" descr="souris_021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660233" y="5949280"/>
            <a:ext cx="635882" cy="33756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-01-06 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09600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" name="Image 2" descr="sapin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692696"/>
            <a:ext cx="3779703" cy="5338564"/>
          </a:xfrm>
          <a:prstGeom prst="rect">
            <a:avLst/>
          </a:prstGeom>
        </p:spPr>
      </p:pic>
      <p:pic>
        <p:nvPicPr>
          <p:cNvPr id="6" name="Image 5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708920"/>
            <a:ext cx="800100" cy="809625"/>
          </a:xfrm>
          <a:prstGeom prst="rect">
            <a:avLst/>
          </a:prstGeom>
        </p:spPr>
      </p:pic>
      <p:pic>
        <p:nvPicPr>
          <p:cNvPr id="7" name="Image 6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717032"/>
            <a:ext cx="800100" cy="809625"/>
          </a:xfrm>
          <a:prstGeom prst="rect">
            <a:avLst/>
          </a:prstGeom>
        </p:spPr>
      </p:pic>
      <p:pic>
        <p:nvPicPr>
          <p:cNvPr id="8" name="Image 7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437112"/>
            <a:ext cx="800100" cy="809625"/>
          </a:xfrm>
          <a:prstGeom prst="rect">
            <a:avLst/>
          </a:prstGeom>
        </p:spPr>
      </p:pic>
      <p:pic>
        <p:nvPicPr>
          <p:cNvPr id="9" name="Image 8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4725144"/>
            <a:ext cx="800100" cy="809625"/>
          </a:xfrm>
          <a:prstGeom prst="rect">
            <a:avLst/>
          </a:prstGeom>
        </p:spPr>
      </p:pic>
      <p:pic>
        <p:nvPicPr>
          <p:cNvPr id="10" name="Image 9" descr="etoile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2132856"/>
            <a:ext cx="800100" cy="809625"/>
          </a:xfrm>
          <a:prstGeom prst="rect">
            <a:avLst/>
          </a:prstGeom>
        </p:spPr>
      </p:pic>
      <p:pic>
        <p:nvPicPr>
          <p:cNvPr id="11" name="Image 10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2708920"/>
            <a:ext cx="828675" cy="800100"/>
          </a:xfrm>
          <a:prstGeom prst="rect">
            <a:avLst/>
          </a:prstGeom>
        </p:spPr>
      </p:pic>
      <p:pic>
        <p:nvPicPr>
          <p:cNvPr id="12" name="Image 11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3645024"/>
            <a:ext cx="828675" cy="800100"/>
          </a:xfrm>
          <a:prstGeom prst="rect">
            <a:avLst/>
          </a:prstGeom>
        </p:spPr>
      </p:pic>
      <p:pic>
        <p:nvPicPr>
          <p:cNvPr id="13" name="Image 12" descr="etoile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4509120"/>
            <a:ext cx="828675" cy="800100"/>
          </a:xfrm>
          <a:prstGeom prst="rect">
            <a:avLst/>
          </a:prstGeom>
        </p:spPr>
      </p:pic>
      <p:pic>
        <p:nvPicPr>
          <p:cNvPr id="14" name="Image 13" descr="etoile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852936"/>
            <a:ext cx="952500" cy="952500"/>
          </a:xfrm>
          <a:prstGeom prst="rect">
            <a:avLst/>
          </a:prstGeom>
        </p:spPr>
      </p:pic>
      <p:pic>
        <p:nvPicPr>
          <p:cNvPr id="15" name="Image 14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3573016"/>
            <a:ext cx="304800" cy="304800"/>
          </a:xfrm>
          <a:prstGeom prst="rect">
            <a:avLst/>
          </a:prstGeom>
        </p:spPr>
      </p:pic>
      <p:pic>
        <p:nvPicPr>
          <p:cNvPr id="16" name="Image 15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4437112"/>
            <a:ext cx="304800" cy="440432"/>
          </a:xfrm>
          <a:prstGeom prst="rect">
            <a:avLst/>
          </a:prstGeom>
        </p:spPr>
      </p:pic>
      <p:pic>
        <p:nvPicPr>
          <p:cNvPr id="17" name="Image 16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7664" y="1844824"/>
            <a:ext cx="304800" cy="304800"/>
          </a:xfrm>
          <a:prstGeom prst="rect">
            <a:avLst/>
          </a:prstGeom>
        </p:spPr>
      </p:pic>
      <p:pic>
        <p:nvPicPr>
          <p:cNvPr id="18" name="Image 17" descr="etoil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99792" y="3933056"/>
            <a:ext cx="304800" cy="304800"/>
          </a:xfrm>
          <a:prstGeom prst="rect">
            <a:avLst/>
          </a:prstGeom>
        </p:spPr>
      </p:pic>
      <p:pic>
        <p:nvPicPr>
          <p:cNvPr id="20" name="Image 19" descr="etoilee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404664"/>
            <a:ext cx="619125" cy="600075"/>
          </a:xfrm>
          <a:prstGeom prst="rect">
            <a:avLst/>
          </a:prstGeom>
        </p:spPr>
      </p:pic>
      <p:pic>
        <p:nvPicPr>
          <p:cNvPr id="21" name="Image 20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3501008"/>
            <a:ext cx="288032" cy="490964"/>
          </a:xfrm>
          <a:prstGeom prst="rect">
            <a:avLst/>
          </a:prstGeom>
        </p:spPr>
      </p:pic>
      <p:pic>
        <p:nvPicPr>
          <p:cNvPr id="22" name="Image 21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3068960"/>
            <a:ext cx="288032" cy="490964"/>
          </a:xfrm>
          <a:prstGeom prst="rect">
            <a:avLst/>
          </a:prstGeom>
        </p:spPr>
      </p:pic>
      <p:pic>
        <p:nvPicPr>
          <p:cNvPr id="23" name="Image 22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4437112"/>
            <a:ext cx="288032" cy="490964"/>
          </a:xfrm>
          <a:prstGeom prst="rect">
            <a:avLst/>
          </a:prstGeom>
        </p:spPr>
      </p:pic>
      <p:pic>
        <p:nvPicPr>
          <p:cNvPr id="24" name="Image 23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2132856"/>
            <a:ext cx="288032" cy="490964"/>
          </a:xfrm>
          <a:prstGeom prst="rect">
            <a:avLst/>
          </a:prstGeom>
        </p:spPr>
      </p:pic>
      <p:pic>
        <p:nvPicPr>
          <p:cNvPr id="25" name="Image 24" descr="boul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03648" y="4941168"/>
            <a:ext cx="288032" cy="490964"/>
          </a:xfrm>
          <a:prstGeom prst="rect">
            <a:avLst/>
          </a:prstGeom>
        </p:spPr>
      </p:pic>
      <p:pic>
        <p:nvPicPr>
          <p:cNvPr id="26" name="Image 25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11760" y="2684196"/>
            <a:ext cx="288032" cy="387043"/>
          </a:xfrm>
          <a:prstGeom prst="rect">
            <a:avLst/>
          </a:prstGeom>
        </p:spPr>
      </p:pic>
      <p:pic>
        <p:nvPicPr>
          <p:cNvPr id="27" name="Image 26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91680" y="3933056"/>
            <a:ext cx="288032" cy="387043"/>
          </a:xfrm>
          <a:prstGeom prst="rect">
            <a:avLst/>
          </a:prstGeom>
        </p:spPr>
      </p:pic>
      <p:pic>
        <p:nvPicPr>
          <p:cNvPr id="28" name="Image 27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4293096"/>
            <a:ext cx="288032" cy="387043"/>
          </a:xfrm>
          <a:prstGeom prst="rect">
            <a:avLst/>
          </a:prstGeom>
        </p:spPr>
      </p:pic>
      <p:pic>
        <p:nvPicPr>
          <p:cNvPr id="29" name="Image 28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568" y="4293096"/>
            <a:ext cx="288032" cy="387043"/>
          </a:xfrm>
          <a:prstGeom prst="rect">
            <a:avLst/>
          </a:prstGeom>
        </p:spPr>
      </p:pic>
      <p:pic>
        <p:nvPicPr>
          <p:cNvPr id="30" name="Image 29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07704" y="1484784"/>
            <a:ext cx="288032" cy="387043"/>
          </a:xfrm>
          <a:prstGeom prst="rect">
            <a:avLst/>
          </a:prstGeom>
        </p:spPr>
      </p:pic>
      <p:pic>
        <p:nvPicPr>
          <p:cNvPr id="31" name="Image 30" descr="boule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5157192"/>
            <a:ext cx="288032" cy="387043"/>
          </a:xfrm>
          <a:prstGeom prst="rect">
            <a:avLst/>
          </a:prstGeom>
        </p:spPr>
      </p:pic>
      <p:pic>
        <p:nvPicPr>
          <p:cNvPr id="32" name="Image 31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5013176"/>
            <a:ext cx="429766" cy="429766"/>
          </a:xfrm>
          <a:prstGeom prst="rect">
            <a:avLst/>
          </a:prstGeom>
        </p:spPr>
      </p:pic>
      <p:pic>
        <p:nvPicPr>
          <p:cNvPr id="33" name="Image 32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27784" y="3356992"/>
            <a:ext cx="429766" cy="429766"/>
          </a:xfrm>
          <a:prstGeom prst="rect">
            <a:avLst/>
          </a:prstGeom>
        </p:spPr>
      </p:pic>
      <p:pic>
        <p:nvPicPr>
          <p:cNvPr id="34" name="Image 33" descr="boule2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1640" y="3140968"/>
            <a:ext cx="429766" cy="429766"/>
          </a:xfrm>
          <a:prstGeom prst="rect">
            <a:avLst/>
          </a:prstGeom>
        </p:spPr>
      </p:pic>
      <p:pic>
        <p:nvPicPr>
          <p:cNvPr id="35" name="Image 34" descr="chiwen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236296" y="3933056"/>
            <a:ext cx="1228725" cy="1628775"/>
          </a:xfrm>
          <a:prstGeom prst="rect">
            <a:avLst/>
          </a:prstGeom>
        </p:spPr>
      </p:pic>
      <p:pic>
        <p:nvPicPr>
          <p:cNvPr id="36" name="Image 35" descr="OS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96336" y="5517232"/>
            <a:ext cx="615641" cy="424469"/>
          </a:xfrm>
          <a:prstGeom prst="rect">
            <a:avLst/>
          </a:prstGeom>
        </p:spPr>
      </p:pic>
      <p:sp>
        <p:nvSpPr>
          <p:cNvPr id="37" name="ZoneTexte 36"/>
          <p:cNvSpPr txBox="1"/>
          <p:nvPr/>
        </p:nvSpPr>
        <p:spPr>
          <a:xfrm>
            <a:off x="5580112" y="1700808"/>
            <a:ext cx="30348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Une balle pour le bel Hugo.</a:t>
            </a:r>
          </a:p>
          <a:p>
            <a:pPr algn="ctr"/>
            <a:r>
              <a:rPr lang="fr-FR" dirty="0" smtClean="0">
                <a:solidFill>
                  <a:srgbClr val="740000"/>
                </a:solidFill>
                <a:latin typeface="Agnes-Xbold" pitchFamily="2" charset="0"/>
              </a:rPr>
              <a:t>Cliquez sur la comète</a:t>
            </a:r>
            <a:endParaRPr lang="fr-FR" dirty="0">
              <a:solidFill>
                <a:srgbClr val="740000"/>
              </a:solidFill>
              <a:latin typeface="Agnes-Xbold" pitchFamily="2" charset="0"/>
            </a:endParaRPr>
          </a:p>
        </p:txBody>
      </p:sp>
      <p:pic>
        <p:nvPicPr>
          <p:cNvPr id="41" name="Image 40" descr="felicie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372200" y="4653136"/>
            <a:ext cx="863561" cy="1268760"/>
          </a:xfrm>
          <a:prstGeom prst="rect">
            <a:avLst/>
          </a:prstGeom>
        </p:spPr>
      </p:pic>
      <p:pic>
        <p:nvPicPr>
          <p:cNvPr id="45" name="Image 44" descr="souris_021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660233" y="5949280"/>
            <a:ext cx="635882" cy="337567"/>
          </a:xfrm>
          <a:prstGeom prst="rect">
            <a:avLst/>
          </a:prstGeom>
        </p:spPr>
      </p:pic>
      <p:pic>
        <p:nvPicPr>
          <p:cNvPr id="40" name="Image 39" descr="hugo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884368" y="5229200"/>
            <a:ext cx="1083651" cy="972744"/>
          </a:xfrm>
          <a:prstGeom prst="rect">
            <a:avLst/>
          </a:prstGeom>
        </p:spPr>
      </p:pic>
      <p:pic>
        <p:nvPicPr>
          <p:cNvPr id="42" name="Image 41" descr="balle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740352" y="6093296"/>
            <a:ext cx="304800" cy="304800"/>
          </a:xfrm>
          <a:prstGeom prst="rect">
            <a:avLst/>
          </a:prstGeom>
        </p:spPr>
      </p:pic>
      <p:pic>
        <p:nvPicPr>
          <p:cNvPr id="46" name="Image 45" descr="comete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339752" y="1052736"/>
            <a:ext cx="2808312" cy="85653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bd7c9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01" y="188640"/>
            <a:ext cx="9106398" cy="648072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3419872" y="1196752"/>
            <a:ext cx="55446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FFFF66"/>
                </a:solidFill>
                <a:latin typeface="Agnes-Xbold" pitchFamily="2" charset="0"/>
              </a:rPr>
              <a:t>Françoise et Jean-Pierre Girard</a:t>
            </a:r>
          </a:p>
          <a:p>
            <a:pPr algn="ctr"/>
            <a:endParaRPr lang="fr-FR" sz="2800" dirty="0" smtClean="0">
              <a:solidFill>
                <a:srgbClr val="FFFF66"/>
              </a:solidFill>
              <a:latin typeface="Agnes-Xbold" pitchFamily="2" charset="0"/>
            </a:endParaRPr>
          </a:p>
          <a:p>
            <a:pPr algn="ctr"/>
            <a:r>
              <a:rPr lang="fr-FR" sz="2800" dirty="0" err="1" smtClean="0">
                <a:solidFill>
                  <a:srgbClr val="FFFF66"/>
                </a:solidFill>
                <a:latin typeface="Agnes-Xbold" pitchFamily="2" charset="0"/>
              </a:rPr>
              <a:t>Chiwen</a:t>
            </a:r>
            <a:r>
              <a:rPr lang="fr-FR" sz="2800" dirty="0" smtClean="0">
                <a:solidFill>
                  <a:srgbClr val="FFFF66"/>
                </a:solidFill>
                <a:latin typeface="Agnes-Xbold" pitchFamily="2" charset="0"/>
              </a:rPr>
              <a:t>, Félicie et Hugo</a:t>
            </a:r>
          </a:p>
          <a:p>
            <a:pPr algn="ctr"/>
            <a:endParaRPr lang="fr-FR" sz="2800" dirty="0" smtClean="0">
              <a:solidFill>
                <a:srgbClr val="FFFF66"/>
              </a:solidFill>
              <a:latin typeface="Agnes-Xbold" pitchFamily="2" charset="0"/>
            </a:endParaRPr>
          </a:p>
          <a:p>
            <a:pPr algn="ctr"/>
            <a:r>
              <a:rPr lang="fr-FR" sz="2800" dirty="0" smtClean="0">
                <a:solidFill>
                  <a:srgbClr val="FFFF66"/>
                </a:solidFill>
                <a:latin typeface="Agnes-Xbold" pitchFamily="2" charset="0"/>
              </a:rPr>
              <a:t>Vous adressent leurs meilleurs</a:t>
            </a:r>
          </a:p>
          <a:p>
            <a:pPr algn="ctr"/>
            <a:endParaRPr lang="fr-FR" sz="2800" dirty="0" smtClean="0">
              <a:solidFill>
                <a:srgbClr val="FFFF66"/>
              </a:solidFill>
              <a:latin typeface="Agnes-Xbold" pitchFamily="2" charset="0"/>
            </a:endParaRPr>
          </a:p>
          <a:p>
            <a:pPr algn="ctr"/>
            <a:r>
              <a:rPr lang="fr-FR" sz="2800" dirty="0" smtClean="0">
                <a:solidFill>
                  <a:srgbClr val="FFFF66"/>
                </a:solidFill>
                <a:latin typeface="Agnes-Xbold" pitchFamily="2" charset="0"/>
              </a:rPr>
              <a:t> vœux pour la nouvelle  année</a:t>
            </a:r>
            <a:endParaRPr lang="fr-FR" sz="2800" dirty="0">
              <a:solidFill>
                <a:srgbClr val="FFFF66"/>
              </a:solidFill>
              <a:latin typeface="Agnes-Xbold" pitchFamily="2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678</TotalTime>
  <Words>94</Words>
  <Application>Microsoft Office PowerPoint</Application>
  <PresentationFormat>Affichage à l'écran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Françoise</dc:creator>
  <cp:lastModifiedBy>Françoise</cp:lastModifiedBy>
  <cp:revision>61</cp:revision>
  <dcterms:created xsi:type="dcterms:W3CDTF">2014-12-05T18:00:46Z</dcterms:created>
  <dcterms:modified xsi:type="dcterms:W3CDTF">2014-12-09T19:26:29Z</dcterms:modified>
</cp:coreProperties>
</file>