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30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301" r:id="rId37"/>
    <p:sldId id="294" r:id="rId38"/>
    <p:sldId id="295" r:id="rId39"/>
    <p:sldId id="296" r:id="rId40"/>
    <p:sldId id="298" r:id="rId41"/>
    <p:sldId id="297" r:id="rId42"/>
    <p:sldId id="299" r:id="rId43"/>
  </p:sldIdLst>
  <p:sldSz cx="9144000" cy="6858000" type="screen4x3"/>
  <p:notesSz cx="6858000" cy="9144000"/>
  <p:photoAlbum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2"/>
    <p:penClr>
      <a:srgbClr val="FF0000"/>
    </p:penClr>
  </p:showPr>
  <p:clrMru>
    <a:srgbClr val="CE1502"/>
    <a:srgbClr val="3D04CC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5C317E-E25F-4FBF-AA4E-A12AEAEF2D3F}" type="datetimeFigureOut">
              <a:rPr lang="fr-FR"/>
              <a:pPr>
                <a:defRPr/>
              </a:pPr>
              <a:t>25/12/2014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6A56F99-BAD0-45A4-8F1B-9181ABCE3B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A3221E-F93F-4E07-98ED-6957305AE4B1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31DB84-0BAD-48EF-8FC7-928C94970E6A}" type="slidenum">
              <a:rPr lang="fr-FR" smtClean="0"/>
              <a:pPr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77D6476-619A-4606-8D45-B3FAD0A753FB}" type="slidenum">
              <a:rPr lang="fr-FR" smtClean="0"/>
              <a:pPr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BBC8AF-348F-45BF-AA69-5D3E8AEFB70D}" type="slidenum">
              <a:rPr lang="fr-FR" smtClean="0"/>
              <a:pPr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157E8F-48B8-4777-9AF4-90D0157BF6F5}" type="slidenum">
              <a:rPr lang="fr-FR" smtClean="0"/>
              <a:pPr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3C58DB-DD78-492C-A250-A3D482FC056D}" type="slidenum">
              <a:rPr lang="fr-FR" smtClean="0"/>
              <a:pPr/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94BD50-B663-490E-B253-A929A593268D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410C5B6-425B-4E9D-A6CC-6BEEAE2C00DC}" type="slidenum">
              <a:rPr lang="fr-FR" smtClean="0"/>
              <a:pPr/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067138-CC03-4222-A791-6744739E3C0E}" type="slidenum">
              <a:rPr lang="fr-FR" smtClean="0"/>
              <a:pPr/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88DCC1-E378-44DA-84E7-D97F73F6FF4E}" type="slidenum">
              <a:rPr lang="fr-FR" smtClean="0"/>
              <a:pPr/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3F932F-439B-4336-A0CC-C782FB5710F3}" type="slidenum">
              <a:rPr lang="fr-FR" smtClean="0"/>
              <a:pPr/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63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853DCE-6767-43BF-8D78-DA6097B32F89}" type="slidenum">
              <a:rPr lang="fr-FR" smtClean="0"/>
              <a:pPr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3BD6DE-45C9-4ECF-9715-018B17990F41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539020-24AC-46CA-A933-68073FBF8A2C}" type="slidenum">
              <a:rPr lang="fr-FR" smtClean="0"/>
              <a:pPr/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DC07B0D-0F3E-4FB5-86B8-07642CD119A6}" type="slidenum">
              <a:rPr lang="fr-FR" smtClean="0"/>
              <a:pPr/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0595F4-1BA5-4A37-8427-F1D9555CD2FB}" type="slidenum">
              <a:rPr lang="fr-FR" smtClean="0"/>
              <a:pPr/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82D44C3-2787-441A-8341-9C9441030EE9}" type="slidenum">
              <a:rPr lang="fr-FR" smtClean="0"/>
              <a:pPr/>
              <a:t>17</a:t>
            </a:fld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F7E6F3-42EC-49AD-B77D-61C0409BC610}" type="slidenum">
              <a:rPr lang="fr-FR" smtClean="0"/>
              <a:pPr/>
              <a:t>18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48043A-F9A8-4470-BC1D-A89C4EE460C9}" type="slidenum">
              <a:rPr lang="fr-FR" smtClean="0"/>
              <a:pPr/>
              <a:t>19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DBD0D2-0436-42D9-8DB1-E783166385E4}" type="slidenum">
              <a:rPr lang="fr-FR" smtClean="0"/>
              <a:pPr/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9E4E251-5C9C-4A47-A2F2-AD95C40B8C28}" type="slidenum">
              <a:rPr lang="fr-FR" smtClean="0"/>
              <a:pPr/>
              <a:t>21</a:t>
            </a:fld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77510C-A54F-4575-B8B1-EFA1D18D6D51}" type="slidenum">
              <a:rPr lang="fr-FR" smtClean="0"/>
              <a:pPr/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BDAA86-EA07-4405-A84E-205A29DC6261}" type="slidenum">
              <a:rPr lang="fr-FR" smtClean="0"/>
              <a:pPr/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45FAED-F45C-4BA9-A539-312A170F8368}" type="slidenum">
              <a:rPr lang="fr-FR" smtClean="0"/>
              <a:pPr/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A74B9F-04E6-4104-8686-D3E3BB598723}" type="slidenum">
              <a:rPr lang="fr-FR" smtClean="0"/>
              <a:pPr/>
              <a:t>25</a:t>
            </a:fld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298201-1215-46E5-BEEF-7FBF97149642}" type="slidenum">
              <a:rPr lang="fr-FR" smtClean="0"/>
              <a:pPr/>
              <a:t>26</a:t>
            </a:fld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DFE3F6D-A6F2-4560-B2E0-E707AAB0A492}" type="slidenum">
              <a:rPr lang="fr-FR" smtClean="0"/>
              <a:pPr/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696E82-DB45-476F-A684-904F671A2516}" type="slidenum">
              <a:rPr lang="fr-FR" smtClean="0"/>
              <a:pPr/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01B0F9D-6191-41B2-85A5-F2FE4E217D9A}" type="slidenum">
              <a:rPr lang="fr-FR" smtClean="0"/>
              <a:pPr/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7813A81-03FF-43AA-86DB-49FCB9126180}" type="slidenum">
              <a:rPr lang="fr-FR" smtClean="0"/>
              <a:pPr/>
              <a:t>30</a:t>
            </a:fld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9DA3CD3-55FE-48D8-9144-656E78FF2E54}" type="slidenum">
              <a:rPr lang="fr-FR" smtClean="0"/>
              <a:pPr/>
              <a:t>31</a:t>
            </a:fld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EE89ED-0C65-41DE-BBED-884457535732}" type="slidenum">
              <a:rPr lang="fr-FR" smtClean="0"/>
              <a:pPr/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6383908-5165-48A8-9215-83B1F8AE4C20}" type="slidenum">
              <a:rPr lang="fr-FR" smtClean="0"/>
              <a:pPr/>
              <a:t>33</a:t>
            </a:fld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D5E3E6-24F2-4096-A9BE-D978FA3B9803}" type="slidenum">
              <a:rPr lang="fr-FR" smtClean="0"/>
              <a:pPr/>
              <a:t>34</a:t>
            </a:fld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2B3EAF0-D800-450F-8432-14DA467E1B6C}" type="slidenum">
              <a:rPr lang="fr-FR" smtClean="0"/>
              <a:pPr/>
              <a:t>35</a:t>
            </a:fld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2B8753B-EC71-4103-81BA-0AD1735EA9A9}" type="slidenum">
              <a:rPr lang="fr-FR" smtClean="0"/>
              <a:pPr/>
              <a:t>36</a:t>
            </a:fld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F0AFFA-47B2-493A-834E-DC5642FD33DC}" type="slidenum">
              <a:rPr lang="fr-FR" smtClean="0"/>
              <a:pPr/>
              <a:t>37</a:t>
            </a:fld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E66410-BC97-42B5-8FD3-B641B2487336}" type="slidenum">
              <a:rPr lang="fr-FR" smtClean="0"/>
              <a:pPr/>
              <a:t>38</a:t>
            </a:fld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FA8D59A-B9DA-4392-9630-555469F280C6}" type="slidenum">
              <a:rPr lang="fr-FR" smtClean="0"/>
              <a:pPr/>
              <a:t>39</a:t>
            </a:fld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500A13-BA5D-43FB-9061-0519FA68DBE5}" type="slidenum">
              <a:rPr lang="fr-FR" smtClean="0"/>
              <a:pPr/>
              <a:t>40</a:t>
            </a:fld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14AFF35-6F4D-4D8D-A3FF-041B3996DA76}" type="slidenum">
              <a:rPr lang="fr-FR" smtClean="0"/>
              <a:pPr/>
              <a:t>41</a:t>
            </a:fld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>
              <a:ea typeface="新細明體" pitchFamily="18" charset="-120"/>
            </a:endParaRPr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80D04E-2D96-4E2C-9831-7B45D71A2368}" type="slidenum">
              <a:rPr lang="fr-FR" smtClean="0"/>
              <a:pPr/>
              <a:t>42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57189-B9C0-42FF-80B2-CF9A2D99C83B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B4C2A-FFC2-4C36-AC5C-06FB6F294C2D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9E3C4-BD01-426E-90B5-972FD7985829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FE60D-8039-482E-A179-89061646C9BB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5DEE8-BA44-4E84-9780-041D35FF1AA6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F700B-EDAF-45DB-9903-9C154BFF862F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6F5B1-6C85-4A80-A2BF-6079394662EF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33765-0BC6-4527-94B5-4AF6A4CC4BAC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D3E01-9A10-44EE-B6B7-34E91C540C7A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2AF52-8161-46A2-BAF9-203735428C69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A0675-4D44-4771-91B2-B98473F57DC2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 advTm="35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BE423DF-F66E-492E-BA4C-E17327955452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5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DSC0231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lpha_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2420938"/>
            <a:ext cx="11509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alpha_015 t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1773238"/>
            <a:ext cx="1152525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alpha_1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675" y="1196975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alpha_4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175" y="549275"/>
            <a:ext cx="1212850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500563" y="1557338"/>
            <a:ext cx="36718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0000"/>
                </a:solidFill>
              </a:rPr>
              <a:t>s’achève doucement</a:t>
            </a:r>
          </a:p>
        </p:txBody>
      </p:sp>
    </p:spTree>
  </p:cSld>
  <p:clrMapOvr>
    <a:masterClrMapping/>
  </p:clrMapOvr>
  <p:transition spd="slow" advTm="4000">
    <p:zoom/>
    <p:sndAc>
      <p:stSnd loop="1">
        <p:snd r:embed="rId3" name="09 Forever in Love愛到永恆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P101035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alpha_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2636838"/>
            <a:ext cx="1055688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lpha_015 t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1916113"/>
            <a:ext cx="10080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lpha_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4438" y="981075"/>
            <a:ext cx="11509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alpha_5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375" y="260350"/>
            <a:ext cx="121285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5003800" y="620713"/>
            <a:ext cx="3671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0000"/>
                </a:solidFill>
              </a:rPr>
              <a:t>approche à grand pas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57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116013" y="1700213"/>
            <a:ext cx="6408737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E1502"/>
                </a:solidFill>
              </a:rPr>
              <a:t>Dominique </a:t>
            </a:r>
          </a:p>
          <a:p>
            <a:r>
              <a:rPr lang="fr-FR" sz="2800" b="1">
                <a:solidFill>
                  <a:srgbClr val="CE1502"/>
                </a:solidFill>
              </a:rPr>
              <a:t>             vient </a:t>
            </a:r>
          </a:p>
          <a:p>
            <a:r>
              <a:rPr lang="fr-FR" sz="2800" b="1">
                <a:solidFill>
                  <a:srgbClr val="CE1502"/>
                </a:solidFill>
              </a:rPr>
              <a:t>                    vous</a:t>
            </a:r>
          </a:p>
          <a:p>
            <a:r>
              <a:rPr lang="fr-FR" sz="2800" b="1">
                <a:solidFill>
                  <a:srgbClr val="CE1502"/>
                </a:solidFill>
              </a:rPr>
              <a:t>                          présenter</a:t>
            </a:r>
          </a:p>
          <a:p>
            <a:r>
              <a:rPr lang="fr-FR" sz="2800" b="1">
                <a:solidFill>
                  <a:srgbClr val="CE1502"/>
                </a:solidFill>
              </a:rPr>
              <a:t>                                   ses </a:t>
            </a:r>
          </a:p>
          <a:p>
            <a:r>
              <a:rPr lang="fr-FR" sz="2800" b="1">
                <a:solidFill>
                  <a:srgbClr val="CE1502"/>
                </a:solidFill>
              </a:rPr>
              <a:t>                                          bons</a:t>
            </a:r>
          </a:p>
          <a:p>
            <a:r>
              <a:rPr lang="fr-FR" sz="2800" b="1">
                <a:solidFill>
                  <a:srgbClr val="CE1502"/>
                </a:solidFill>
              </a:rPr>
              <a:t>                                                 voeux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48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23850" y="4365625"/>
            <a:ext cx="8280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tout ce que vous vous souhaitez de plus cher :</a:t>
            </a:r>
          </a:p>
          <a:p>
            <a:endParaRPr lang="fr-FR" sz="2400" b="1"/>
          </a:p>
          <a:p>
            <a:r>
              <a:rPr lang="fr-FR" sz="2400" b="1"/>
              <a:t>                              la santé</a:t>
            </a:r>
          </a:p>
          <a:p>
            <a:endParaRPr lang="fr-FR" sz="2400" b="1"/>
          </a:p>
          <a:p>
            <a:r>
              <a:rPr lang="fr-FR" sz="2400" b="1"/>
              <a:t>                                                         tout plein de bonheur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arum pluie 3 6 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75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627313" y="981075"/>
            <a:ext cx="75612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7030A0"/>
                </a:solidFill>
              </a:rPr>
              <a:t>la réalisation de vos plus chers désirs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rose pluie 3 6 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91598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79388" y="333375"/>
            <a:ext cx="87852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à vous personnellement</a:t>
            </a:r>
          </a:p>
          <a:p>
            <a:endParaRPr lang="fr-FR" sz="2400" b="1" dirty="0">
              <a:solidFill>
                <a:srgbClr val="FFC000"/>
              </a:solidFill>
            </a:endParaRPr>
          </a:p>
          <a:p>
            <a:r>
              <a:rPr lang="fr-FR" sz="2400" b="1" dirty="0">
                <a:solidFill>
                  <a:srgbClr val="FFC000"/>
                </a:solidFill>
              </a:rPr>
              <a:t>                                                                   </a:t>
            </a:r>
            <a:r>
              <a:rPr lang="fr-FR" sz="2400" b="1" dirty="0" smtClean="0">
                <a:solidFill>
                  <a:srgbClr val="FFC000"/>
                </a:solidFill>
              </a:rPr>
              <a:t>     </a:t>
            </a:r>
            <a:r>
              <a:rPr lang="fr-FR" sz="2400" b="1" dirty="0">
                <a:solidFill>
                  <a:srgbClr val="FFC000"/>
                </a:solidFill>
              </a:rPr>
              <a:t>à votre famille</a:t>
            </a:r>
          </a:p>
          <a:p>
            <a:endParaRPr lang="fr-FR" sz="2400" b="1" dirty="0">
              <a:solidFill>
                <a:srgbClr val="FFC000"/>
              </a:solidFill>
            </a:endParaRPr>
          </a:p>
          <a:p>
            <a:r>
              <a:rPr lang="fr-FR" sz="2400" b="1" dirty="0">
                <a:solidFill>
                  <a:srgbClr val="FFC000"/>
                </a:solidFill>
              </a:rPr>
              <a:t>                                                                                </a:t>
            </a: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r>
              <a:rPr lang="fr-FR" sz="2400" b="1" dirty="0" smtClean="0">
                <a:solidFill>
                  <a:srgbClr val="FFC000"/>
                </a:solidFill>
              </a:rPr>
              <a:t> </a:t>
            </a:r>
            <a:r>
              <a:rPr lang="fr-FR" sz="2400" b="1" dirty="0" smtClean="0">
                <a:solidFill>
                  <a:srgbClr val="FFC000"/>
                </a:solidFill>
              </a:rPr>
              <a:t>   à</a:t>
            </a:r>
            <a:r>
              <a:rPr lang="fr-FR" sz="2400" b="1" dirty="0" smtClean="0">
                <a:solidFill>
                  <a:srgbClr val="FFC000"/>
                </a:solidFill>
              </a:rPr>
              <a:t> vos</a:t>
            </a:r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</p:txBody>
      </p:sp>
      <p:pic>
        <p:nvPicPr>
          <p:cNvPr id="5" name="Picture 17" descr="alpha_001CAV4M8NZ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085184"/>
            <a:ext cx="571500" cy="1408112"/>
          </a:xfrm>
          <a:prstGeom prst="rect">
            <a:avLst/>
          </a:prstGeom>
          <a:noFill/>
        </p:spPr>
      </p:pic>
      <p:pic>
        <p:nvPicPr>
          <p:cNvPr id="6" name="Picture 18" descr="alpha_01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5085184"/>
            <a:ext cx="571500" cy="1498600"/>
          </a:xfrm>
          <a:prstGeom prst="rect">
            <a:avLst/>
          </a:prstGeom>
          <a:noFill/>
        </p:spPr>
      </p:pic>
      <p:pic>
        <p:nvPicPr>
          <p:cNvPr id="7" name="Picture 19" descr="alpha_00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5085184"/>
            <a:ext cx="571500" cy="1479550"/>
          </a:xfrm>
          <a:prstGeom prst="rect">
            <a:avLst/>
          </a:prstGeom>
          <a:noFill/>
        </p:spPr>
      </p:pic>
      <p:pic>
        <p:nvPicPr>
          <p:cNvPr id="8" name="Picture 20" descr="alpha_01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5085184"/>
            <a:ext cx="571500" cy="1479550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4175448" y="6237312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C000"/>
                </a:solidFill>
              </a:rPr>
              <a:t>à tous ceux qui vous sont chers</a:t>
            </a:r>
            <a:endParaRPr lang="fr-FR" sz="2400" dirty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cathé 7 12 14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2915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athé 7 12 14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7225" y="0"/>
            <a:ext cx="4676775" cy="760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6092825"/>
            <a:ext cx="75612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C000"/>
                </a:solidFill>
              </a:rPr>
              <a:t>REIMS et sa cathédrale de lumière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ecl 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79388" y="188913"/>
            <a:ext cx="75612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C000"/>
                </a:solidFill>
              </a:rPr>
              <a:t>Éclipse de lune du 3 mars 2007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 roses givre 9 12 08 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" y="0"/>
            <a:ext cx="903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101078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042988" y="6237288"/>
            <a:ext cx="75612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C000"/>
                </a:solidFill>
              </a:rPr>
              <a:t>Profitez de la musique si vous le souhaitez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rose neige 23 11 08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rose neige 23 11 08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" name="Image 6" descr="DSC0739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092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339975" y="1557338"/>
            <a:ext cx="4464050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TW" sz="3200">
                <a:solidFill>
                  <a:srgbClr val="CC9900"/>
                </a:solidFill>
                <a:latin typeface="Brush Script MT" pitchFamily="66" charset="0"/>
              </a:rPr>
              <a:t>Sur</a:t>
            </a:r>
          </a:p>
          <a:p>
            <a:pPr algn="ctr">
              <a:spcBef>
                <a:spcPct val="50000"/>
              </a:spcBef>
            </a:pPr>
            <a:r>
              <a:rPr lang="en-US" altLang="zh-TW" sz="3200">
                <a:solidFill>
                  <a:srgbClr val="CC9900"/>
                </a:solidFill>
                <a:latin typeface="Brush Script MT" pitchFamily="66" charset="0"/>
              </a:rPr>
              <a:t> la </a:t>
            </a:r>
          </a:p>
          <a:p>
            <a:pPr algn="ctr">
              <a:spcBef>
                <a:spcPct val="50000"/>
              </a:spcBef>
            </a:pPr>
            <a:r>
              <a:rPr lang="en-US" altLang="zh-TW" sz="3200">
                <a:solidFill>
                  <a:srgbClr val="CC9900"/>
                </a:solidFill>
                <a:latin typeface="Brush Script MT" pitchFamily="66" charset="0"/>
              </a:rPr>
              <a:t>Musique</a:t>
            </a:r>
          </a:p>
          <a:p>
            <a:pPr algn="ctr">
              <a:spcBef>
                <a:spcPct val="50000"/>
              </a:spcBef>
            </a:pPr>
            <a:r>
              <a:rPr lang="en-US" altLang="zh-TW" sz="3200">
                <a:solidFill>
                  <a:srgbClr val="CC9900"/>
                </a:solidFill>
                <a:latin typeface="Brush Script MT" pitchFamily="66" charset="0"/>
              </a:rPr>
              <a:t> de</a:t>
            </a:r>
          </a:p>
          <a:p>
            <a:pPr algn="ctr">
              <a:spcBef>
                <a:spcPct val="50000"/>
              </a:spcBef>
            </a:pPr>
            <a:r>
              <a:rPr lang="en-US" altLang="zh-TW" sz="3200">
                <a:solidFill>
                  <a:srgbClr val="CC9900"/>
                </a:solidFill>
                <a:latin typeface="Brush Script MT" pitchFamily="66" charset="0"/>
              </a:rPr>
              <a:t> </a:t>
            </a:r>
            <a:r>
              <a:rPr lang="en-US" altLang="zh-TW" sz="9600">
                <a:solidFill>
                  <a:srgbClr val="CC9900"/>
                </a:solidFill>
                <a:latin typeface="Brush Script MT" pitchFamily="66" charset="0"/>
              </a:rPr>
              <a:t>Forever in Love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900113" y="981075"/>
            <a:ext cx="7559675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C000"/>
                </a:solidFill>
              </a:rPr>
              <a:t>et</a:t>
            </a:r>
          </a:p>
          <a:p>
            <a:endParaRPr lang="fr-FR" sz="2400" b="1">
              <a:solidFill>
                <a:srgbClr val="FFC000"/>
              </a:solidFill>
            </a:endParaRPr>
          </a:p>
          <a:p>
            <a:endParaRPr lang="fr-FR" sz="2400" b="1">
              <a:solidFill>
                <a:srgbClr val="FFC000"/>
              </a:solidFill>
            </a:endParaRPr>
          </a:p>
          <a:p>
            <a:r>
              <a:rPr lang="fr-FR" sz="2400" b="1">
                <a:solidFill>
                  <a:srgbClr val="FFC000"/>
                </a:solidFill>
              </a:rPr>
              <a:t>               des</a:t>
            </a:r>
          </a:p>
          <a:p>
            <a:endParaRPr lang="fr-FR" sz="2400" b="1">
              <a:solidFill>
                <a:srgbClr val="FFC000"/>
              </a:solidFill>
            </a:endParaRPr>
          </a:p>
          <a:p>
            <a:endParaRPr lang="fr-FR" sz="2400" b="1">
              <a:solidFill>
                <a:srgbClr val="FFC000"/>
              </a:solidFill>
            </a:endParaRPr>
          </a:p>
          <a:p>
            <a:r>
              <a:rPr lang="fr-FR" sz="2400" b="1">
                <a:solidFill>
                  <a:srgbClr val="FFC000"/>
                </a:solidFill>
              </a:rPr>
              <a:t>                           photos</a:t>
            </a:r>
          </a:p>
          <a:p>
            <a:endParaRPr lang="fr-FR" sz="2400" b="1">
              <a:solidFill>
                <a:srgbClr val="FFC000"/>
              </a:solidFill>
            </a:endParaRPr>
          </a:p>
          <a:p>
            <a:endParaRPr lang="fr-FR" sz="2400" b="1">
              <a:solidFill>
                <a:srgbClr val="FFC000"/>
              </a:solidFill>
            </a:endParaRPr>
          </a:p>
          <a:p>
            <a:r>
              <a:rPr lang="fr-FR" sz="2400" b="1">
                <a:solidFill>
                  <a:srgbClr val="FFC000"/>
                </a:solidFill>
              </a:rPr>
              <a:t>                                          de</a:t>
            </a:r>
          </a:p>
          <a:p>
            <a:endParaRPr lang="fr-FR" sz="2400" b="1">
              <a:solidFill>
                <a:srgbClr val="FFC000"/>
              </a:solidFill>
            </a:endParaRPr>
          </a:p>
          <a:p>
            <a:endParaRPr lang="fr-FR" sz="2400" b="1">
              <a:solidFill>
                <a:srgbClr val="FFC000"/>
              </a:solidFill>
            </a:endParaRPr>
          </a:p>
          <a:p>
            <a:r>
              <a:rPr lang="fr-FR" sz="2400" b="1">
                <a:solidFill>
                  <a:srgbClr val="FFC000"/>
                </a:solidFill>
              </a:rPr>
              <a:t>                                                     Dominique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Image 4" descr="Faux 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916238" y="6237288"/>
            <a:ext cx="7559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C000"/>
                </a:solidFill>
              </a:rPr>
              <a:t>Un faux de VERZY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Image 5" descr="DSC0479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Image 3" descr="P100038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851275" y="6237288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0000"/>
                </a:solidFill>
              </a:rPr>
              <a:t>Basilique Notre-Dame de  L’Epine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997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387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anneau en vol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0"/>
            <a:ext cx="4187825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anneau suspendu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263" y="2994025"/>
            <a:ext cx="5472112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Image 3" descr="reflets fen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tronc masqu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nuage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ciel nuages 26 11 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63" y="0"/>
            <a:ext cx="9126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139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SC0629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DSC0629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Relais de la Pos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440372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Sans titre-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88913"/>
            <a:ext cx="4241800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SC0981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3573463"/>
            <a:ext cx="439261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DSC0981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463" y="3573463"/>
            <a:ext cx="42481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859338" y="6165850"/>
            <a:ext cx="75612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0000"/>
                </a:solidFill>
              </a:rPr>
              <a:t>Hautvillers</a:t>
            </a:r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coq  Dommart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071678"/>
            <a:ext cx="3588700" cy="2614624"/>
          </a:xfrm>
          <a:prstGeom prst="rect">
            <a:avLst/>
          </a:prstGeom>
        </p:spPr>
      </p:pic>
      <p:pic>
        <p:nvPicPr>
          <p:cNvPr id="4" name="Image 3" descr="P161010_12.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593701" y="2049845"/>
            <a:ext cx="3254360" cy="2440770"/>
          </a:xfrm>
          <a:prstGeom prst="rect">
            <a:avLst/>
          </a:prstGeom>
        </p:spPr>
      </p:pic>
      <p:pic>
        <p:nvPicPr>
          <p:cNvPr id="5" name="Image 4" descr="P191110_10.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366884" y="2205620"/>
            <a:ext cx="2786050" cy="2089538"/>
          </a:xfrm>
          <a:prstGeom prst="rect">
            <a:avLst/>
          </a:prstGeom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P291110_08.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dom juillet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5756" y="4055740"/>
            <a:ext cx="3798244" cy="2802260"/>
          </a:xfrm>
          <a:prstGeom prst="rect">
            <a:avLst/>
          </a:prstGeom>
        </p:spPr>
      </p:pic>
      <p:pic>
        <p:nvPicPr>
          <p:cNvPr id="4" name="Image 3" descr="dom juillet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16632"/>
            <a:ext cx="3798244" cy="2802260"/>
          </a:xfrm>
          <a:prstGeom prst="rect">
            <a:avLst/>
          </a:prstGeom>
        </p:spPr>
      </p:pic>
      <p:pic>
        <p:nvPicPr>
          <p:cNvPr id="5" name="Image 4" descr="dom juillet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060848"/>
            <a:ext cx="3798244" cy="2802260"/>
          </a:xfrm>
          <a:prstGeom prst="rect">
            <a:avLst/>
          </a:prstGeom>
        </p:spPr>
      </p:pic>
      <p:pic>
        <p:nvPicPr>
          <p:cNvPr id="6" name="Image 5" descr="dom juillet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5756" y="0"/>
            <a:ext cx="3798244" cy="2802260"/>
          </a:xfrm>
          <a:prstGeom prst="rect">
            <a:avLst/>
          </a:prstGeom>
        </p:spPr>
      </p:pic>
      <p:pic>
        <p:nvPicPr>
          <p:cNvPr id="7" name="Image 6" descr="dom juillet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55740"/>
            <a:ext cx="3798244" cy="2802260"/>
          </a:xfrm>
          <a:prstGeom prst="rect">
            <a:avLst/>
          </a:prstGeom>
        </p:spPr>
      </p:pic>
    </p:spTree>
  </p:cSld>
  <p:clrMapOvr>
    <a:masterClrMapping/>
  </p:clrMapOvr>
  <p:transition spd="slow" advTm="3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35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tiful Swan">
  <a:themeElements>
    <a:clrScheme name="Beautiful Swa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Swan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Beautiful Swa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Swa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Swa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Swa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Swa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Swa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Swa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Swa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Swa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Swa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Swa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Swa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Beautiful Swan</Template>
  <TotalTime>401</TotalTime>
  <Words>153</Words>
  <Application>Microsoft Office PowerPoint</Application>
  <PresentationFormat>Affichage à l'écran (4:3)</PresentationFormat>
  <Paragraphs>94</Paragraphs>
  <Slides>42</Slides>
  <Notes>42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Beautiful Swan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Company>CMT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Beautiful Swan</dc:title>
  <dc:creator>tsaidr</dc:creator>
  <cp:lastModifiedBy>Dominique</cp:lastModifiedBy>
  <cp:revision>10</cp:revision>
  <dcterms:created xsi:type="dcterms:W3CDTF">2010-04-07T07:41:16Z</dcterms:created>
  <dcterms:modified xsi:type="dcterms:W3CDTF">2014-12-25T17:12:56Z</dcterms:modified>
</cp:coreProperties>
</file>