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5" r:id="rId2"/>
    <p:sldId id="266" r:id="rId3"/>
    <p:sldId id="257" r:id="rId4"/>
    <p:sldId id="258" r:id="rId5"/>
    <p:sldId id="259" r:id="rId6"/>
    <p:sldId id="261" r:id="rId7"/>
    <p:sldId id="264" r:id="rId8"/>
    <p:sldId id="262" r:id="rId9"/>
    <p:sldId id="263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an-Pol Cardin" initials="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9999FF"/>
    <a:srgbClr val="FF99FF"/>
    <a:srgbClr val="CCFF99"/>
    <a:srgbClr val="003300"/>
    <a:srgbClr val="990099"/>
    <a:srgbClr val="00FF00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17" autoAdjust="0"/>
  </p:normalViewPr>
  <p:slideViewPr>
    <p:cSldViewPr>
      <p:cViewPr>
        <p:scale>
          <a:sx n="90" d="100"/>
          <a:sy n="90" d="100"/>
        </p:scale>
        <p:origin x="-1278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5C00AEA-1158-424A-B8DF-BC40D5335BA8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D4D0D25-4807-453E-95C4-13C5F58165F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47C97C-48AA-4302-96BE-D68ED61A6B80}" type="slidenum">
              <a:rPr lang="fr-FR"/>
              <a:pPr/>
              <a:t>1</a:t>
            </a:fld>
            <a:endParaRPr lang="fr-FR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E62C7-BA66-44C1-8B83-5F776BB5D69D}" type="slidenum">
              <a:rPr lang="fr-FR"/>
              <a:pPr/>
              <a:t>2</a:t>
            </a:fld>
            <a:endParaRPr lang="fr-FR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A30E6E-F479-418B-85BE-78D53E5925A2}" type="slidenum">
              <a:rPr lang="fr-FR"/>
              <a:pPr/>
              <a:t>3</a:t>
            </a:fld>
            <a:endParaRPr lang="fr-FR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46065C-5567-4B8D-B723-51C2577051FD}" type="slidenum">
              <a:rPr lang="fr-FR"/>
              <a:pPr/>
              <a:t>4</a:t>
            </a:fld>
            <a:endParaRPr lang="fr-FR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EF1F30-B11D-4A3D-A3B2-6DDC3E18ED28}" type="slidenum">
              <a:rPr lang="fr-FR"/>
              <a:pPr/>
              <a:t>5</a:t>
            </a:fld>
            <a:endParaRPr lang="fr-FR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3E8E95-1A84-48EA-840E-DB0526F97512}" type="slidenum">
              <a:rPr lang="fr-FR"/>
              <a:pPr/>
              <a:t>6</a:t>
            </a:fld>
            <a:endParaRPr lang="fr-FR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C8864F-CC8E-420B-A031-DB7BA67872BF}" type="slidenum">
              <a:rPr lang="fr-FR"/>
              <a:pPr/>
              <a:t>7</a:t>
            </a:fld>
            <a:endParaRPr lang="fr-FR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DC019E-A0C3-4BC0-86E9-916AA16E9532}" type="slidenum">
              <a:rPr lang="fr-FR"/>
              <a:pPr/>
              <a:t>8</a:t>
            </a:fld>
            <a:endParaRPr lang="fr-FR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99880F-1815-44FB-ADA7-A21797D7C245}" type="slidenum">
              <a:rPr lang="fr-FR"/>
              <a:pPr/>
              <a:t>9</a:t>
            </a:fld>
            <a:endParaRPr lang="fr-FR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5A4407-D1BF-47F1-BE63-CD9A5962792B}" type="slidenum">
              <a:rPr lang="fr-FR"/>
              <a:pPr/>
              <a:t>10</a:t>
            </a:fld>
            <a:endParaRPr lang="fr-FR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83B355-F1E1-441B-97AA-86875594AC34}" type="slidenum">
              <a:rPr lang="fr-FR"/>
              <a:pPr/>
              <a:t>11</a:t>
            </a:fld>
            <a:endParaRPr lang="fr-FR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8A3155-B486-427A-9614-A1C3C6AA6548}" type="slidenum">
              <a:rPr lang="fr-FR"/>
              <a:pPr/>
              <a:t>12</a:t>
            </a:fld>
            <a:endParaRPr lang="fr-FR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11BC69-DB8A-47C5-9DDC-2634D626E78E}" type="slidenum">
              <a:rPr lang="fr-FR"/>
              <a:pPr/>
              <a:t>13</a:t>
            </a:fld>
            <a:endParaRPr lang="fr-FR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79BF11-78F6-401C-8B1E-0D0D09C4EC0E}" type="slidenum">
              <a:rPr lang="fr-FR"/>
              <a:pPr/>
              <a:t>14</a:t>
            </a:fld>
            <a:endParaRPr lang="fr-FR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E7E3E4-609C-4D46-826C-4D229394FA90}" type="slidenum">
              <a:rPr lang="fr-FR"/>
              <a:pPr/>
              <a:t>15</a:t>
            </a:fld>
            <a:endParaRPr lang="fr-FR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2B1271-514A-46EC-9624-73E839051BB8}" type="slidenum">
              <a:rPr lang="fr-FR"/>
              <a:pPr/>
              <a:t>16</a:t>
            </a:fld>
            <a:endParaRPr lang="fr-FR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D7F4F2-E18F-4C11-AA3B-DD2C96D157F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3AADB-7EFD-4A2A-B46A-6ED83B9777A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81AD4-09C8-4ED0-AF95-5CBD97380F4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E65DE-5164-4FD0-9135-810D023517E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E41124-8706-4DE4-BF12-A2BDFBC5F28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42DA-E2C1-4C37-9D02-E98B10B371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ACDC7-13DC-48C6-896C-E62C231FE25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E5AB-5A4F-4424-823B-91A0CF2549D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3BF32-7D11-4379-A529-09B24506AA6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5DB4E7-C655-4AC1-A46D-13B64E09755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DC618-7F2D-46EA-8F29-268411DEDCC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28F973-189C-45E9-AA45-64E94ABB6118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wheel/>
    <p:sndAc>
      <p:stSnd loop="1">
        <p:snd r:embed="rId13" name="Rednex - Coton Eye Joe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7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5.gif"/><Relationship Id="rId9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79512" y="332656"/>
            <a:ext cx="8686800" cy="529375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Nous </a:t>
            </a: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sommes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aujourd’hui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4400" b="1" dirty="0">
                <a:solidFill>
                  <a:srgbClr val="FFFF00"/>
                </a:solidFill>
                <a:latin typeface="Comic Sans MS" pitchFamily="66" charset="0"/>
              </a:rPr>
              <a:t>le </a:t>
            </a:r>
            <a:fld id="{70685769-CA17-45BB-869E-92FAA4237341}" type="datetime2">
              <a:rPr lang="fr-FR" sz="4400" b="1" smtClean="0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mercredi 24 décembre 2014</a:t>
            </a:fld>
            <a:endParaRPr lang="fr-FR" sz="44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Il est à </a:t>
            </a: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présent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fld id="{060A103F-6DE9-4C13-8B83-AC6D85397BC4}" type="datetime10">
              <a:rPr lang="fr-FR" sz="32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19:16</a:t>
            </a:fld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 h précise</a:t>
            </a: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algn="ctr" eaLnBrk="0" hangingPunct="0">
              <a:spcBef>
                <a:spcPct val="50000"/>
              </a:spcBef>
            </a:pPr>
            <a:endParaRPr lang="fr-FR" sz="3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C’est </a:t>
            </a: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bientôt </a:t>
            </a:r>
            <a:r>
              <a:rPr lang="fr-FR" sz="3200" b="1" dirty="0">
                <a:solidFill>
                  <a:srgbClr val="FF0066"/>
                </a:solidFill>
                <a:latin typeface="Comic Sans MS" pitchFamily="66" charset="0"/>
              </a:rPr>
              <a:t>Noël</a:t>
            </a: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, </a:t>
            </a:r>
          </a:p>
        </p:txBody>
      </p:sp>
      <p:pic>
        <p:nvPicPr>
          <p:cNvPr id="6" name="Picture 20" descr="NEIGE LIDESE NEI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0" y="2857500"/>
            <a:ext cx="4000500" cy="4000500"/>
          </a:xfrm>
          <a:prstGeom prst="rect">
            <a:avLst/>
          </a:prstGeom>
          <a:noFill/>
        </p:spPr>
      </p:pic>
      <p:pic>
        <p:nvPicPr>
          <p:cNvPr id="7" name="Picture 20" descr="NEIGE LIDESE NEI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43408"/>
            <a:ext cx="4000500" cy="4000500"/>
          </a:xfrm>
          <a:prstGeom prst="rect">
            <a:avLst/>
          </a:prstGeom>
          <a:noFill/>
        </p:spPr>
      </p:pic>
      <p:pic>
        <p:nvPicPr>
          <p:cNvPr id="8" name="Picture 23" descr="ANGE GAUCH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52324">
            <a:off x="555455" y="4550659"/>
            <a:ext cx="1279525" cy="1943100"/>
          </a:xfrm>
          <a:prstGeom prst="rect">
            <a:avLst/>
          </a:prstGeom>
          <a:noFill/>
        </p:spPr>
      </p:pic>
      <p:pic>
        <p:nvPicPr>
          <p:cNvPr id="9" name="Picture 24" descr="DROIT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16863">
            <a:off x="7528866" y="4739980"/>
            <a:ext cx="1279525" cy="1943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heel/>
    <p:sndAc>
      <p:stSnd loop="1">
        <p:snd r:embed="rId3" name="Rednex - Coton Eye Jo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75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175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0"/>
            <a:ext cx="4000500" cy="4000500"/>
          </a:xfrm>
          <a:prstGeom prst="rect">
            <a:avLst/>
          </a:prstGeom>
          <a:noFill/>
        </p:spPr>
      </p:pic>
      <p:pic>
        <p:nvPicPr>
          <p:cNvPr id="5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</p:spPr>
      </p:pic>
      <p:pic>
        <p:nvPicPr>
          <p:cNvPr id="6" name="Picture 13" descr="v3_slide0021_image0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" y="1052736"/>
            <a:ext cx="9143999" cy="331787"/>
          </a:xfrm>
          <a:prstGeom prst="rect">
            <a:avLst/>
          </a:prstGeom>
          <a:noFill/>
        </p:spPr>
      </p:pic>
      <p:pic>
        <p:nvPicPr>
          <p:cNvPr id="7" name="Picture 34" descr="JOYEUX NÖE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276872"/>
            <a:ext cx="5908675" cy="97155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1835696" y="4077072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CCFF99"/>
                </a:solidFill>
              </a:rPr>
              <a:t>à</a:t>
            </a:r>
            <a:r>
              <a:rPr lang="fr-FR" dirty="0" smtClean="0">
                <a:solidFill>
                  <a:srgbClr val="CCFF99"/>
                </a:solidFill>
              </a:rPr>
              <a:t> chacune et chacun d’entre vous tous</a:t>
            </a:r>
            <a:endParaRPr lang="fr-FR" dirty="0">
              <a:solidFill>
                <a:srgbClr val="CCFF99"/>
              </a:solidFill>
            </a:endParaRPr>
          </a:p>
        </p:txBody>
      </p:sp>
      <p:pic>
        <p:nvPicPr>
          <p:cNvPr id="9" name="Picture 13" descr="v3_slide0021_image0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459917">
            <a:off x="-1240605" y="5143981"/>
            <a:ext cx="6035675" cy="331787"/>
          </a:xfrm>
          <a:prstGeom prst="rect">
            <a:avLst/>
          </a:prstGeom>
          <a:noFill/>
        </p:spPr>
      </p:pic>
      <p:pic>
        <p:nvPicPr>
          <p:cNvPr id="10" name="Picture 13" descr="v3_slide0021_image0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130426">
            <a:off x="4228468" y="5136693"/>
            <a:ext cx="6035675" cy="3317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7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770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0"/>
            <a:ext cx="4000500" cy="4000500"/>
          </a:xfrm>
          <a:prstGeom prst="rect">
            <a:avLst/>
          </a:prstGeom>
          <a:noFill/>
        </p:spPr>
      </p:pic>
      <p:pic>
        <p:nvPicPr>
          <p:cNvPr id="5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</p:spPr>
      </p:pic>
      <p:pic>
        <p:nvPicPr>
          <p:cNvPr id="6" name="Image 5" descr="rose givre 9 12 08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555776" y="332656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Photo personnelle</a:t>
            </a:r>
            <a:endParaRPr lang="fr-FR" dirty="0"/>
          </a:p>
        </p:txBody>
      </p:sp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C66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3" descr="JOYEUX NÖE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32656"/>
            <a:ext cx="1872208" cy="307816"/>
          </a:xfrm>
          <a:prstGeom prst="rect">
            <a:avLst/>
          </a:prstGeom>
          <a:noFill/>
        </p:spPr>
      </p:pic>
      <p:pic>
        <p:nvPicPr>
          <p:cNvPr id="5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2843808" y="764704"/>
            <a:ext cx="3312368" cy="544598"/>
          </a:xfrm>
          <a:prstGeom prst="rect">
            <a:avLst/>
          </a:prstGeom>
          <a:noFill/>
        </p:spPr>
      </p:pic>
      <p:pic>
        <p:nvPicPr>
          <p:cNvPr id="7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268760"/>
            <a:ext cx="4536504" cy="745862"/>
          </a:xfrm>
          <a:prstGeom prst="rect">
            <a:avLst/>
          </a:prstGeom>
          <a:noFill/>
        </p:spPr>
      </p:pic>
      <p:pic>
        <p:nvPicPr>
          <p:cNvPr id="8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1403648" y="2060848"/>
            <a:ext cx="6131569" cy="1008112"/>
          </a:xfrm>
          <a:prstGeom prst="rect">
            <a:avLst/>
          </a:prstGeom>
          <a:noFill/>
        </p:spPr>
      </p:pic>
      <p:pic>
        <p:nvPicPr>
          <p:cNvPr id="9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924944"/>
            <a:ext cx="7280275" cy="1196975"/>
          </a:xfrm>
          <a:prstGeom prst="rect">
            <a:avLst/>
          </a:prstGeom>
          <a:noFill/>
        </p:spPr>
      </p:pic>
      <p:pic>
        <p:nvPicPr>
          <p:cNvPr id="10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03848" y="4221088"/>
            <a:ext cx="2736304" cy="449885"/>
          </a:xfrm>
          <a:prstGeom prst="rect">
            <a:avLst/>
          </a:prstGeom>
          <a:noFill/>
        </p:spPr>
      </p:pic>
      <p:pic>
        <p:nvPicPr>
          <p:cNvPr id="11" name="Picture 43" descr="JOYEUX NÖE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653136"/>
            <a:ext cx="1800200" cy="295977"/>
          </a:xfrm>
          <a:prstGeom prst="rect">
            <a:avLst/>
          </a:prstGeom>
          <a:noFill/>
        </p:spPr>
      </p:pic>
      <p:pic>
        <p:nvPicPr>
          <p:cNvPr id="12" name="Picture 43" descr="JOYEUX NÖE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995936" y="5013176"/>
            <a:ext cx="1080120" cy="177586"/>
          </a:xfrm>
          <a:prstGeom prst="rect">
            <a:avLst/>
          </a:prstGeom>
          <a:noFill/>
        </p:spPr>
      </p:pic>
      <p:pic>
        <p:nvPicPr>
          <p:cNvPr id="13" name="Picture 43" descr="JOYEUX NÖE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5229200"/>
            <a:ext cx="864096" cy="142069"/>
          </a:xfrm>
          <a:prstGeom prst="rect">
            <a:avLst/>
          </a:prstGeom>
          <a:noFill/>
        </p:spPr>
      </p:pic>
      <p:pic>
        <p:nvPicPr>
          <p:cNvPr id="14" name="Picture 43" descr="JOYEUX NÖEL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5445224"/>
            <a:ext cx="648072" cy="106552"/>
          </a:xfrm>
          <a:prstGeom prst="rect">
            <a:avLst/>
          </a:prstGeom>
          <a:noFill/>
        </p:spPr>
      </p:pic>
      <p:pic>
        <p:nvPicPr>
          <p:cNvPr id="15" name="Picture 43" descr="JOYEUX NÖEL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1960" y="5589240"/>
            <a:ext cx="504056" cy="82874"/>
          </a:xfrm>
          <a:prstGeom prst="rect">
            <a:avLst/>
          </a:prstGeom>
          <a:noFill/>
        </p:spPr>
      </p:pic>
      <p:pic>
        <p:nvPicPr>
          <p:cNvPr id="16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661248"/>
            <a:ext cx="4536504" cy="7458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FF"/>
            </a:gs>
            <a:gs pos="100000">
              <a:srgbClr val="99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3608" y="1196752"/>
            <a:ext cx="72635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à</a:t>
            </a:r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tous les REBELLES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Image 4" descr="Rebell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853" y="3140968"/>
            <a:ext cx="8661983" cy="2304256"/>
          </a:xfrm>
          <a:prstGeom prst="rect">
            <a:avLst/>
          </a:prstGeom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92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92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9999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5171" y="2967335"/>
            <a:ext cx="4993675" cy="75713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Laissez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aller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la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musique </a:t>
            </a:r>
          </a:p>
          <a:p>
            <a:pPr algn="ctr"/>
            <a:r>
              <a:rPr lang="fr-F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</a:t>
            </a:r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vous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aimez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la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country</a:t>
            </a:r>
          </a:p>
          <a:p>
            <a:pPr algn="ctr"/>
            <a:endParaRPr lang="fr-F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fr-FR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Rednex</a:t>
            </a:r>
            <a:endParaRPr lang="fr-FR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Coton </a:t>
            </a:r>
            <a:r>
              <a:rPr lang="fr-FR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Eye</a:t>
            </a:r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Joe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66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C66"/>
            </a:gs>
            <a:gs pos="100000">
              <a:srgbClr val="FF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>
            <a:hlinkClick r:id="" action="ppaction://media"/>
          </p:cNvPr>
          <p:cNvPicPr>
            <a:picLocks noRot="1" noChangeAspect="1" noChangeArrowheads="1"/>
          </p:cNvPicPr>
          <p:nvPr>
            <a:audioCd>
              <a:st track="1"/>
              <a:end track="7"/>
            </a:audioCd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0066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rgbClr val="66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folHlink"/>
            </a:gs>
            <a:gs pos="100000">
              <a:srgbClr val="9900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66FFFF"/>
            </a:gs>
            <a:gs pos="100000">
              <a:srgbClr val="CCFF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10000">
    <p:wheel/>
    <p:sndAc>
      <p:stSnd loop="1">
        <p:snd r:embed="rId3" name="Rednex - Coton Eye Jo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ominique avat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4653136"/>
            <a:ext cx="2562225" cy="1943100"/>
          </a:xfrm>
          <a:prstGeom prst="rect">
            <a:avLst/>
          </a:prstGeom>
        </p:spPr>
      </p:pic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64</Words>
  <Application>Microsoft Office PowerPoint</Application>
  <PresentationFormat>Affichage à l'écran (4:3)</PresentationFormat>
  <Paragraphs>38</Paragraphs>
  <Slides>16</Slides>
  <Notes>16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dom</dc:creator>
  <cp:lastModifiedBy>Dominique</cp:lastModifiedBy>
  <cp:revision>18</cp:revision>
  <dcterms:created xsi:type="dcterms:W3CDTF">2007-05-15T16:25:21Z</dcterms:created>
  <dcterms:modified xsi:type="dcterms:W3CDTF">2014-12-24T18:17:14Z</dcterms:modified>
</cp:coreProperties>
</file>