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8" r:id="rId3"/>
    <p:sldId id="259" r:id="rId4"/>
    <p:sldId id="260" r:id="rId5"/>
    <p:sldId id="261" r:id="rId6"/>
    <p:sldId id="262" r:id="rId7"/>
    <p:sldId id="256" r:id="rId8"/>
    <p:sldId id="263" r:id="rId9"/>
    <p:sldId id="264" r:id="rId10"/>
    <p:sldId id="265" r:id="rId11"/>
    <p:sldId id="268" r:id="rId12"/>
    <p:sldId id="269" r:id="rId13"/>
    <p:sldId id="270" r:id="rId14"/>
    <p:sldId id="273" r:id="rId15"/>
    <p:sldId id="271" r:id="rId16"/>
    <p:sldId id="272" r:id="rId17"/>
    <p:sldId id="274" r:id="rId18"/>
    <p:sldId id="277" r:id="rId19"/>
    <p:sldId id="275" r:id="rId20"/>
    <p:sldId id="276" r:id="rId21"/>
    <p:sldId id="280" r:id="rId22"/>
    <p:sldId id="278" r:id="rId23"/>
    <p:sldId id="279" r:id="rId24"/>
    <p:sldId id="281" r:id="rId25"/>
    <p:sldId id="282" r:id="rId26"/>
    <p:sldId id="283" r:id="rId27"/>
    <p:sldId id="284" r:id="rId28"/>
    <p:sldId id="285" r:id="rId29"/>
    <p:sldId id="287" r:id="rId30"/>
    <p:sldId id="286" r:id="rId31"/>
    <p:sldId id="288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381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797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560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8587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99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67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016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0352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444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691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419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F00E1-497C-409D-BC50-F1CB33B35307}" type="datetimeFigureOut">
              <a:rPr lang="fr-FR" smtClean="0"/>
              <a:t>23/12/2014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8EFB5-1A3D-4F82-AE59-BECFBBEC9F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266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7.jpg"/><Relationship Id="rId7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5184576" cy="6858000"/>
          </a:xfrm>
        </p:spPr>
      </p:pic>
    </p:spTree>
    <p:extLst>
      <p:ext uri="{BB962C8B-B14F-4D97-AF65-F5344CB8AC3E}">
        <p14:creationId xmlns:p14="http://schemas.microsoft.com/office/powerpoint/2010/main" val="101755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push dir="u"/>
      </p:transition>
    </mc:Choice>
    <mc:Fallback xmlns="">
      <p:transition spd="slow" advClick="0" advTm="7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4" y="476672"/>
            <a:ext cx="9087345" cy="6381328"/>
          </a:xfrm>
        </p:spPr>
      </p:pic>
    </p:spTree>
    <p:extLst>
      <p:ext uri="{BB962C8B-B14F-4D97-AF65-F5344CB8AC3E}">
        <p14:creationId xmlns:p14="http://schemas.microsoft.com/office/powerpoint/2010/main" val="3315949841"/>
      </p:ext>
    </p:extLst>
  </p:cSld>
  <p:clrMapOvr>
    <a:masterClrMapping/>
  </p:clrMapOvr>
  <p:transition advClick="0" advTm="7000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1352"/>
            <a:ext cx="9075853" cy="6836648"/>
          </a:xfrm>
        </p:spPr>
      </p:pic>
    </p:spTree>
    <p:extLst>
      <p:ext uri="{BB962C8B-B14F-4D97-AF65-F5344CB8AC3E}">
        <p14:creationId xmlns:p14="http://schemas.microsoft.com/office/powerpoint/2010/main" val="13221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0"/>
            <a:ext cx="6624736" cy="6858000"/>
          </a:xfrm>
        </p:spPr>
      </p:pic>
    </p:spTree>
    <p:extLst>
      <p:ext uri="{BB962C8B-B14F-4D97-AF65-F5344CB8AC3E}">
        <p14:creationId xmlns:p14="http://schemas.microsoft.com/office/powerpoint/2010/main" val="2028572513"/>
      </p:ext>
    </p:extLst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184576" cy="6858000"/>
          </a:xfrm>
        </p:spPr>
      </p:pic>
    </p:spTree>
    <p:extLst>
      <p:ext uri="{BB962C8B-B14F-4D97-AF65-F5344CB8AC3E}">
        <p14:creationId xmlns:p14="http://schemas.microsoft.com/office/powerpoint/2010/main" val="2853803177"/>
      </p:ext>
    </p:extLst>
  </p:cSld>
  <p:clrMapOvr>
    <a:masterClrMapping/>
  </p:clrMapOvr>
  <p:transition spd="slow" advClick="0" advTm="6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668639"/>
          </a:xfrm>
        </p:spPr>
      </p:pic>
    </p:spTree>
    <p:extLst>
      <p:ext uri="{BB962C8B-B14F-4D97-AF65-F5344CB8AC3E}">
        <p14:creationId xmlns:p14="http://schemas.microsoft.com/office/powerpoint/2010/main" val="352350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00" y="15000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0" y="300000"/>
            <a:ext cx="91440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250" y="450000"/>
            <a:ext cx="5143500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250" y="600000"/>
            <a:ext cx="514350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00" y="750000"/>
            <a:ext cx="9144000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0" y="900000"/>
            <a:ext cx="9144000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000" y="105000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0"/>
            <a:ext cx="9036496" cy="6858000"/>
          </a:xfrm>
        </p:spPr>
      </p:pic>
    </p:spTree>
    <p:extLst>
      <p:ext uri="{BB962C8B-B14F-4D97-AF65-F5344CB8AC3E}">
        <p14:creationId xmlns:p14="http://schemas.microsoft.com/office/powerpoint/2010/main" val="2042201871"/>
      </p:ext>
    </p:extLst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036496" cy="6858000"/>
          </a:xfrm>
        </p:spPr>
      </p:pic>
    </p:spTree>
    <p:extLst>
      <p:ext uri="{BB962C8B-B14F-4D97-AF65-F5344CB8AC3E}">
        <p14:creationId xmlns:p14="http://schemas.microsoft.com/office/powerpoint/2010/main" val="129032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0"/>
            <a:ext cx="8856984" cy="6858000"/>
          </a:xfrm>
        </p:spPr>
      </p:pic>
    </p:spTree>
    <p:extLst>
      <p:ext uri="{BB962C8B-B14F-4D97-AF65-F5344CB8AC3E}">
        <p14:creationId xmlns:p14="http://schemas.microsoft.com/office/powerpoint/2010/main" val="2728702378"/>
      </p:ext>
    </p:extLst>
  </p:cSld>
  <p:clrMapOvr>
    <a:masterClrMapping/>
  </p:clrMapOvr>
  <p:transition spd="slow" advTm="6000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991232808"/>
      </p:ext>
    </p:extLst>
  </p:cSld>
  <p:clrMapOvr>
    <a:masterClrMapping/>
  </p:clrMapOvr>
  <p:transition spd="slow" advClick="0" advTm="6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92326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94499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0"/>
            <a:ext cx="8964488" cy="6858000"/>
          </a:xfrm>
        </p:spPr>
      </p:pic>
    </p:spTree>
    <p:extLst>
      <p:ext uri="{BB962C8B-B14F-4D97-AF65-F5344CB8AC3E}">
        <p14:creationId xmlns:p14="http://schemas.microsoft.com/office/powerpoint/2010/main" val="1611761438"/>
      </p:ext>
    </p:extLst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65787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68" y="1600200"/>
            <a:ext cx="8028664" cy="4525963"/>
          </a:xfrm>
        </p:spPr>
      </p:pic>
    </p:spTree>
    <p:extLst>
      <p:ext uri="{BB962C8B-B14F-4D97-AF65-F5344CB8AC3E}">
        <p14:creationId xmlns:p14="http://schemas.microsoft.com/office/powerpoint/2010/main" val="306212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8" y="18220"/>
            <a:ext cx="8944599" cy="6858000"/>
          </a:xfrm>
        </p:spPr>
      </p:pic>
    </p:spTree>
    <p:extLst>
      <p:ext uri="{BB962C8B-B14F-4D97-AF65-F5344CB8AC3E}">
        <p14:creationId xmlns:p14="http://schemas.microsoft.com/office/powerpoint/2010/main" val="360908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6000">
        <p14:switch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8856984" cy="659735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60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79609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6000">
        <p14:honeycomb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6632"/>
            <a:ext cx="9144000" cy="6741368"/>
          </a:xfrm>
        </p:spPr>
      </p:pic>
    </p:spTree>
    <p:extLst>
      <p:ext uri="{BB962C8B-B14F-4D97-AF65-F5344CB8AC3E}">
        <p14:creationId xmlns:p14="http://schemas.microsoft.com/office/powerpoint/2010/main" val="25994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32656"/>
            <a:ext cx="9036495" cy="6525344"/>
          </a:xfrm>
        </p:spPr>
      </p:pic>
    </p:spTree>
    <p:extLst>
      <p:ext uri="{BB962C8B-B14F-4D97-AF65-F5344CB8AC3E}">
        <p14:creationId xmlns:p14="http://schemas.microsoft.com/office/powerpoint/2010/main" val="179665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vortex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62733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809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611560" y="52365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oper Black" panose="0208090404030B020404" pitchFamily="18" charset="0"/>
              </a:rPr>
              <a:t>Collioure</a:t>
            </a:r>
            <a:endParaRPr lang="fr-FR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7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ferris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30666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395536" y="38699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oper Black" panose="0208090404030B020404" pitchFamily="18" charset="0"/>
              </a:rPr>
              <a:t>Béziers</a:t>
            </a:r>
            <a:endParaRPr lang="fr-FR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34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07" y="0"/>
            <a:ext cx="9036496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755576" y="836712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Cooper Black" panose="0208090404030B020404" pitchFamily="18" charset="0"/>
              </a:rPr>
              <a:t>Ecluses de </a:t>
            </a:r>
            <a:r>
              <a:rPr lang="fr-FR" sz="2400" dirty="0" err="1" smtClean="0">
                <a:latin typeface="Cooper Black" panose="0208090404030B020404" pitchFamily="18" charset="0"/>
              </a:rPr>
              <a:t>Fonsérannes</a:t>
            </a:r>
            <a:endParaRPr lang="fr-FR" sz="2400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6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6000">
        <p14:flash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98358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2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14:flythrough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9036496" cy="6858000"/>
          </a:xfrm>
        </p:spPr>
      </p:pic>
    </p:spTree>
    <p:extLst>
      <p:ext uri="{BB962C8B-B14F-4D97-AF65-F5344CB8AC3E}">
        <p14:creationId xmlns:p14="http://schemas.microsoft.com/office/powerpoint/2010/main" val="33456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05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5</Words>
  <Application>Microsoft Office PowerPoint</Application>
  <PresentationFormat>Affichage à l'écran (4:3)</PresentationFormat>
  <Paragraphs>3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2014-12-21T17:07:59Z</dcterms:created>
  <dcterms:modified xsi:type="dcterms:W3CDTF">2014-12-23T17:00:48Z</dcterms:modified>
</cp:coreProperties>
</file>