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3"/>
  </p:notesMasterIdLst>
  <p:sldIdLst>
    <p:sldId id="276" r:id="rId2"/>
    <p:sldId id="290" r:id="rId3"/>
    <p:sldId id="287" r:id="rId4"/>
    <p:sldId id="280" r:id="rId5"/>
    <p:sldId id="285" r:id="rId6"/>
    <p:sldId id="278" r:id="rId7"/>
    <p:sldId id="282" r:id="rId8"/>
    <p:sldId id="281" r:id="rId9"/>
    <p:sldId id="283" r:id="rId10"/>
    <p:sldId id="292" r:id="rId11"/>
    <p:sldId id="293" r:id="rId12"/>
    <p:sldId id="294" r:id="rId13"/>
    <p:sldId id="295" r:id="rId14"/>
    <p:sldId id="296" r:id="rId15"/>
    <p:sldId id="297" r:id="rId16"/>
    <p:sldId id="298" r:id="rId17"/>
    <p:sldId id="299" r:id="rId18"/>
    <p:sldId id="291" r:id="rId19"/>
    <p:sldId id="284" r:id="rId20"/>
    <p:sldId id="288" r:id="rId21"/>
    <p:sldId id="300" r:id="rId22"/>
    <p:sldId id="301" r:id="rId23"/>
    <p:sldId id="302" r:id="rId24"/>
    <p:sldId id="303" r:id="rId25"/>
    <p:sldId id="304" r:id="rId26"/>
    <p:sldId id="305" r:id="rId27"/>
    <p:sldId id="308" r:id="rId28"/>
    <p:sldId id="310" r:id="rId29"/>
    <p:sldId id="275" r:id="rId30"/>
    <p:sldId id="313" r:id="rId31"/>
    <p:sldId id="314" r:id="rId32"/>
  </p:sldIdLst>
  <p:sldSz cx="9144000" cy="5715000" type="screen16x10"/>
  <p:notesSz cx="6858000" cy="9144000"/>
  <p:embeddedFontLst>
    <p:embeddedFont>
      <p:font typeface="Andy" panose="03080602030302030203" pitchFamily="66" charset="0"/>
      <p:bold r:id="rId34"/>
    </p:embeddedFont>
    <p:embeddedFont>
      <p:font typeface="Amazone BT" panose="03020702040507090A04" pitchFamily="66" charset="0"/>
      <p:regular r:id="rId35"/>
    </p:embeddedFont>
    <p:embeddedFont>
      <p:font typeface="Monotype Corsiva" panose="03010101010201010101" pitchFamily="66" charset="0"/>
      <p:italic r:id="rId36"/>
    </p:embeddedFont>
    <p:embeddedFont>
      <p:font typeface="Book Antiqua" panose="02040602050305030304" pitchFamily="18" charset="0"/>
      <p:regular r:id="rId37"/>
      <p:bold r:id="rId38"/>
      <p:italic r:id="rId39"/>
      <p:boldItalic r:id="rId40"/>
    </p:embeddedFont>
    <p:embeddedFont>
      <p:font typeface="Calibri" panose="020F0502020204030204" pitchFamily="34" charset="0"/>
      <p:regular r:id="rId41"/>
      <p:bold r:id="rId42"/>
      <p:italic r:id="rId43"/>
      <p:boldItalic r:id="rId44"/>
    </p:embeddedFont>
  </p:embeddedFontLst>
  <p:defaultTextStyle>
    <a:defPPr>
      <a:defRPr lang="nl-B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47675" indent="952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895350" indent="1905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44613" indent="2698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792288" indent="36513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4HglP4k9xiC8awHG48vvHA==" hashData="Ksx+9D2ncuI1PJHblO+tqhMczrXk/R6tUBAlEo6pR3IUx92CtETiTNIkjtQslvo/ok/r/bo6vVAvKRlNpeWhdQ=="/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FF"/>
    <a:srgbClr val="3333CC"/>
    <a:srgbClr val="9933FF"/>
    <a:srgbClr val="6600FF"/>
    <a:srgbClr val="61BFC9"/>
    <a:srgbClr val="FFFFCC"/>
    <a:srgbClr val="856D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45" autoAdjust="0"/>
    <p:restoredTop sz="94660"/>
  </p:normalViewPr>
  <p:slideViewPr>
    <p:cSldViewPr>
      <p:cViewPr varScale="1">
        <p:scale>
          <a:sx n="84" d="100"/>
          <a:sy n="84" d="100"/>
        </p:scale>
        <p:origin x="580" y="6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5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font" Target="fonts/font10.fntdata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dirty="0"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EFF173D6-3702-43E8-86D5-4472F68ACE73}" type="datetimeFigureOut">
              <a:rPr lang="nl-BE"/>
              <a:pPr>
                <a:defRPr/>
              </a:pPr>
              <a:t>5/11/2014</a:t>
            </a:fld>
            <a:endParaRPr lang="nl-BE" dirty="0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nl-BE" noProof="0" dirty="0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noProof="0" smtClean="0"/>
              <a:t>Klik om de modelstijlen te bewerken</a:t>
            </a:r>
          </a:p>
          <a:p>
            <a:pPr lvl="1"/>
            <a:r>
              <a:rPr lang="nl-NL" noProof="0" smtClean="0"/>
              <a:t>Tweede niveau</a:t>
            </a:r>
          </a:p>
          <a:p>
            <a:pPr lvl="2"/>
            <a:r>
              <a:rPr lang="nl-NL" noProof="0" smtClean="0"/>
              <a:t>Derde niveau</a:t>
            </a:r>
          </a:p>
          <a:p>
            <a:pPr lvl="3"/>
            <a:r>
              <a:rPr lang="nl-NL" noProof="0" smtClean="0"/>
              <a:t>Vierde niveau</a:t>
            </a:r>
          </a:p>
          <a:p>
            <a:pPr lvl="4"/>
            <a:r>
              <a:rPr lang="nl-NL" noProof="0" smtClean="0"/>
              <a:t>Vijfde niveau</a:t>
            </a:r>
            <a:endParaRPr lang="nl-BE" noProof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dirty="0"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573CF8D8-3505-4044-82D6-DA18BB7514AB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2712218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895350" rtl="0" fontAlgn="base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47675" algn="l" defTabSz="895350" rtl="0" fontAlgn="base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95350" algn="l" defTabSz="895350" rtl="0" fontAlgn="base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344613" algn="l" defTabSz="895350" rtl="0" fontAlgn="base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792288" algn="l" defTabSz="895350" rtl="0" fontAlgn="base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242337" algn="l" defTabSz="896935" rtl="0" eaLnBrk="1" latinLnBrk="0" hangingPunct="1">
      <a:defRPr sz="1177" kern="1200">
        <a:solidFill>
          <a:schemeClr val="tx1"/>
        </a:solidFill>
        <a:latin typeface="+mn-lt"/>
        <a:ea typeface="+mn-ea"/>
        <a:cs typeface="+mn-cs"/>
      </a:defRPr>
    </a:lvl6pPr>
    <a:lvl7pPr marL="2690805" algn="l" defTabSz="896935" rtl="0" eaLnBrk="1" latinLnBrk="0" hangingPunct="1">
      <a:defRPr sz="1177" kern="1200">
        <a:solidFill>
          <a:schemeClr val="tx1"/>
        </a:solidFill>
        <a:latin typeface="+mn-lt"/>
        <a:ea typeface="+mn-ea"/>
        <a:cs typeface="+mn-cs"/>
      </a:defRPr>
    </a:lvl7pPr>
    <a:lvl8pPr marL="3139272" algn="l" defTabSz="896935" rtl="0" eaLnBrk="1" latinLnBrk="0" hangingPunct="1">
      <a:defRPr sz="1177" kern="1200">
        <a:solidFill>
          <a:schemeClr val="tx1"/>
        </a:solidFill>
        <a:latin typeface="+mn-lt"/>
        <a:ea typeface="+mn-ea"/>
        <a:cs typeface="+mn-cs"/>
      </a:defRPr>
    </a:lvl8pPr>
    <a:lvl9pPr marL="3587740" algn="l" defTabSz="896935" rtl="0" eaLnBrk="1" latinLnBrk="0" hangingPunct="1">
      <a:defRPr sz="117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97A3A8E-9CD4-44CE-859B-F97D36CE3DD9}" type="slidenum">
              <a:rPr lang="nl-NL"/>
              <a:pPr/>
              <a:t>1</a:t>
            </a:fld>
            <a:endParaRPr lang="nl-NL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defTabSz="896935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1177" dirty="0"/>
          </a:p>
        </p:txBody>
      </p:sp>
    </p:spTree>
    <p:extLst>
      <p:ext uri="{BB962C8B-B14F-4D97-AF65-F5344CB8AC3E}">
        <p14:creationId xmlns:p14="http://schemas.microsoft.com/office/powerpoint/2010/main" val="10306159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7014B3F-454E-44CD-B2C2-869A82743A1D}" type="slidenum">
              <a:rPr lang="nl-NL"/>
              <a:pPr/>
              <a:t>5</a:t>
            </a:fld>
            <a:endParaRPr lang="nl-NL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defTabSz="896935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1177" dirty="0"/>
          </a:p>
        </p:txBody>
      </p:sp>
    </p:spTree>
    <p:extLst>
      <p:ext uri="{BB962C8B-B14F-4D97-AF65-F5344CB8AC3E}">
        <p14:creationId xmlns:p14="http://schemas.microsoft.com/office/powerpoint/2010/main" val="10390756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31E62D9-DCE2-499A-AF8C-66536B94791C}" type="slidenum">
              <a:rPr lang="nl-NL"/>
              <a:pPr/>
              <a:t>6</a:t>
            </a:fld>
            <a:endParaRPr lang="nl-NL"/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defTabSz="896935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1177" dirty="0"/>
          </a:p>
        </p:txBody>
      </p:sp>
    </p:spTree>
    <p:extLst>
      <p:ext uri="{BB962C8B-B14F-4D97-AF65-F5344CB8AC3E}">
        <p14:creationId xmlns:p14="http://schemas.microsoft.com/office/powerpoint/2010/main" val="3171626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DC06D6D-02B9-418E-AE7E-D3AE7C31C7DC}" type="slidenum">
              <a:rPr lang="nl-NL"/>
              <a:pPr/>
              <a:t>8</a:t>
            </a:fld>
            <a:endParaRPr lang="nl-NL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defTabSz="896935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1177" dirty="0"/>
          </a:p>
        </p:txBody>
      </p:sp>
    </p:spTree>
    <p:extLst>
      <p:ext uri="{BB962C8B-B14F-4D97-AF65-F5344CB8AC3E}">
        <p14:creationId xmlns:p14="http://schemas.microsoft.com/office/powerpoint/2010/main" val="7038613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3EA3FE7-F1E4-4C02-9F6C-5125505E6FFD}" type="slidenum">
              <a:rPr lang="nl-NL"/>
              <a:pPr/>
              <a:t>19</a:t>
            </a:fld>
            <a:endParaRPr lang="nl-NL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defTabSz="896935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1177" dirty="0"/>
          </a:p>
        </p:txBody>
      </p:sp>
    </p:spTree>
    <p:extLst>
      <p:ext uri="{BB962C8B-B14F-4D97-AF65-F5344CB8AC3E}">
        <p14:creationId xmlns:p14="http://schemas.microsoft.com/office/powerpoint/2010/main" val="20822098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DAC69EE-BFA9-4629-9D38-4FDB2E9B35E5}" type="slidenum">
              <a:rPr lang="nl-NL"/>
              <a:pPr/>
              <a:t>30</a:t>
            </a:fld>
            <a:endParaRPr lang="nl-NL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defTabSz="896935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1177" dirty="0"/>
          </a:p>
        </p:txBody>
      </p:sp>
    </p:spTree>
    <p:extLst>
      <p:ext uri="{BB962C8B-B14F-4D97-AF65-F5344CB8AC3E}">
        <p14:creationId xmlns:p14="http://schemas.microsoft.com/office/powerpoint/2010/main" val="35054410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0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1" y="3238501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94F9B-3C2C-4754-9E5B-FE1B878AE1FA}" type="datetimeFigureOut">
              <a:rPr lang="nl-BE"/>
              <a:pPr>
                <a:defRPr/>
              </a:pPr>
              <a:t>5/11/2014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1BEE74-41C8-4D26-BACC-D5B0F5ACE2E5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341875072"/>
      </p:ext>
    </p:extLst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3A8B1-0B5E-4C34-938F-0035C4422668}" type="datetimeFigureOut">
              <a:rPr lang="nl-BE"/>
              <a:pPr>
                <a:defRPr/>
              </a:pPr>
              <a:t>5/11/2014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67782-C448-4AA9-B48D-1B76F3084CBA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823902959"/>
      </p:ext>
    </p:extLst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422262"/>
            <a:ext cx="7772400" cy="125015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5ACCB-6778-4F27-B59A-2711A616B429}" type="datetimeFigureOut">
              <a:rPr lang="nl-BE"/>
              <a:pPr>
                <a:defRPr/>
              </a:pPr>
              <a:t>5/11/2014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515CA7-BB0A-4CA3-A2E2-01047AD6575D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641227724"/>
      </p:ext>
    </p:extLst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AB750-0406-4F03-9698-02779D802DB6}" type="datetimeFigureOut">
              <a:rPr lang="nl-BE"/>
              <a:pPr>
                <a:defRPr/>
              </a:pPr>
              <a:t>5/11/2014</a:t>
            </a:fld>
            <a:endParaRPr lang="nl-BE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FD3F6-0175-4774-B5CC-FDF804C9845C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337097633"/>
      </p:ext>
    </p:extLst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812397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7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7" y="1812397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225531-26E6-45C6-885A-0C453DE526DE}" type="datetimeFigureOut">
              <a:rPr lang="nl-BE"/>
              <a:pPr>
                <a:defRPr/>
              </a:pPr>
              <a:t>5/11/2014</a:t>
            </a:fld>
            <a:endParaRPr lang="nl-BE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470C6-0D78-4DDB-A57C-83C95EE3F717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054086828"/>
      </p:ext>
    </p:extLst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0BD68-3064-403B-AF85-D65EC37F56D2}" type="datetimeFigureOut">
              <a:rPr lang="nl-BE"/>
              <a:pPr>
                <a:defRPr/>
              </a:pPr>
              <a:t>5/11/2014</a:t>
            </a:fld>
            <a:endParaRPr lang="nl-BE" dirty="0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25D08-59C0-4E50-A812-E1C043743AC6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762757683"/>
      </p:ext>
    </p:extLst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8B85E-D8CB-41F5-9F60-183B156100F3}" type="datetimeFigureOut">
              <a:rPr lang="nl-BE"/>
              <a:pPr>
                <a:defRPr/>
              </a:pPr>
              <a:t>5/11/2014</a:t>
            </a:fld>
            <a:endParaRPr lang="nl-BE" dirty="0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8670F-8196-4809-B9B4-035294C2B28B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030116501"/>
      </p:ext>
    </p:extLst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2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2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909F5-4AC2-4E65-958D-3067E3948D60}" type="datetimeFigureOut">
              <a:rPr lang="nl-BE"/>
              <a:pPr>
                <a:defRPr/>
              </a:pPr>
              <a:t>5/11/2014</a:t>
            </a:fld>
            <a:endParaRPr lang="nl-BE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F552B0-172C-49D3-A9BA-FBE5BC0EF0CB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36387397"/>
      </p:ext>
    </p:extLst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510648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BE" noProof="0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472784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552FF-9B15-4F4A-9065-32B70D63FDC6}" type="datetimeFigureOut">
              <a:rPr lang="nl-BE"/>
              <a:pPr>
                <a:defRPr/>
              </a:pPr>
              <a:t>5/11/2014</a:t>
            </a:fld>
            <a:endParaRPr lang="nl-BE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2C689-8403-43D7-8739-C6275EB4A99A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663183588"/>
      </p:ext>
    </p:extLst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7ECBE-9453-4697-8B9A-E56F709D2839}" type="datetimeFigureOut">
              <a:rPr lang="nl-BE"/>
              <a:pPr>
                <a:defRPr/>
              </a:pPr>
              <a:t>5/11/2014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C1125-6473-4FE4-8017-2B0213227400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591473552"/>
      </p:ext>
    </p:extLst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9F7CFF-3371-4456-B27F-BAEADB89158D}" type="datetimeFigureOut">
              <a:rPr lang="nl-BE"/>
              <a:pPr>
                <a:defRPr/>
              </a:pPr>
              <a:t>5/11/2014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674EE-6896-48D1-B8C7-9F64FEAD0042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106675298"/>
      </p:ext>
    </p:extLst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stijl te bewerken</a:t>
            </a:r>
            <a:endParaRPr lang="nl-BE" smtClean="0"/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 smtClean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26E3F30-40ED-4196-A62F-57BF8D7CEA90}" type="datetimeFigureOut">
              <a:rPr lang="nl-BE"/>
              <a:pPr>
                <a:defRPr/>
              </a:pPr>
              <a:t>5/11/2014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9C626F-FD75-4852-A276-A7DD80755C5F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 Box 9"/>
          <p:cNvSpPr txBox="1">
            <a:spLocks noChangeArrowheads="1"/>
          </p:cNvSpPr>
          <p:nvPr/>
        </p:nvSpPr>
        <p:spPr bwMode="auto">
          <a:xfrm>
            <a:off x="1081088" y="3578225"/>
            <a:ext cx="46799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fr-FR" b="1" i="1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9473" name="Picture 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387152" y="38100"/>
            <a:ext cx="8452048" cy="1676257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</a:bodyPr>
          <a:lstStyle/>
          <a:p>
            <a:pPr algn="ctr" eaLnBrk="1" hangingPunct="1">
              <a:defRPr/>
            </a:pPr>
            <a:r>
              <a:rPr lang="fr-FR" sz="4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ndy" panose="03080602030302030203" pitchFamily="66" charset="0"/>
                <a:cs typeface="Arial" charset="0"/>
              </a:rPr>
              <a:t>Quelques lieux étranges et mystérieux sur terre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5143500" y="4914900"/>
            <a:ext cx="39243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sz="2000" dirty="0">
                <a:solidFill>
                  <a:srgbClr val="FFFF00"/>
                </a:solidFill>
                <a:latin typeface="Amazone BT" panose="03020702040507090A04" pitchFamily="66" charset="0"/>
              </a:rPr>
              <a:t>Musique </a:t>
            </a:r>
            <a:r>
              <a:rPr lang="fr-FR" sz="2000" dirty="0" smtClean="0">
                <a:solidFill>
                  <a:srgbClr val="FFFF00"/>
                </a:solidFill>
                <a:latin typeface="Amazone BT" panose="03020702040507090A04" pitchFamily="66" charset="0"/>
              </a:rPr>
              <a:t> de </a:t>
            </a:r>
            <a:r>
              <a:rPr lang="fr-FR" sz="2000" dirty="0" err="1" smtClean="0">
                <a:solidFill>
                  <a:srgbClr val="FFFF00"/>
                </a:solidFill>
                <a:latin typeface="Amazone BT" panose="03020702040507090A04" pitchFamily="66" charset="0"/>
              </a:rPr>
              <a:t>Dark</a:t>
            </a:r>
            <a:r>
              <a:rPr lang="fr-FR" sz="2000" dirty="0" smtClean="0">
                <a:solidFill>
                  <a:srgbClr val="FFFF00"/>
                </a:solidFill>
                <a:latin typeface="Amazone BT" panose="03020702040507090A04" pitchFamily="66" charset="0"/>
              </a:rPr>
              <a:t> </a:t>
            </a:r>
            <a:r>
              <a:rPr lang="fr-FR" sz="2000" dirty="0" err="1" smtClean="0">
                <a:solidFill>
                  <a:srgbClr val="FFFF00"/>
                </a:solidFill>
                <a:latin typeface="Amazone BT" panose="03020702040507090A04" pitchFamily="66" charset="0"/>
              </a:rPr>
              <a:t>Santuary</a:t>
            </a:r>
            <a:endParaRPr lang="fr-FR" sz="2000" dirty="0">
              <a:solidFill>
                <a:srgbClr val="FFFF00"/>
              </a:solidFill>
              <a:latin typeface="Amazone BT" panose="03020702040507090A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sz="2000" dirty="0">
                <a:solidFill>
                  <a:srgbClr val="FFFF00"/>
                </a:solidFill>
                <a:latin typeface="Amazone BT" panose="03020702040507090A04" pitchFamily="66" charset="0"/>
              </a:rPr>
              <a:t>Diaporama © Jean Schwaenen</a:t>
            </a:r>
          </a:p>
        </p:txBody>
      </p:sp>
    </p:spTree>
  </p:cSld>
  <p:clrMapOvr>
    <a:masterClrMapping/>
  </p:clrMapOvr>
  <p:transition spd="med" advClick="0" advTm="18000">
    <p:fade/>
    <p:sndAc>
      <p:stSnd>
        <p:snd r:embed="rId3" name="Dark Santuar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2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fbeelding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181225" y="-38100"/>
            <a:ext cx="49053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chemeClr val="bg1"/>
                </a:solidFill>
                <a:latin typeface="Monotype Corsiva" panose="03010101010201010101" pitchFamily="66" charset="0"/>
              </a:rPr>
              <a:t>Alignement de Kermario à Carnac - France</a:t>
            </a:r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34925" y="49213"/>
            <a:ext cx="4386263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rgbClr val="FFFF00"/>
                </a:solidFill>
                <a:latin typeface="Monotype Corsiva" panose="03010101010201010101" pitchFamily="66" charset="0"/>
              </a:rPr>
              <a:t>Les statues géantes de l’Île de Paques</a:t>
            </a:r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34925" y="49213"/>
            <a:ext cx="4392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chemeClr val="bg1"/>
                </a:solidFill>
                <a:latin typeface="Monotype Corsiva" panose="03010101010201010101" pitchFamily="66" charset="0"/>
              </a:rPr>
              <a:t>La plaine des jarres au Laos</a:t>
            </a:r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8"/>
          <p:cNvSpPr>
            <a:spLocks noChangeArrowheads="1"/>
          </p:cNvSpPr>
          <p:nvPr/>
        </p:nvSpPr>
        <p:spPr bwMode="auto">
          <a:xfrm>
            <a:off x="414338" y="893763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b="1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34925" y="49213"/>
            <a:ext cx="4392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chemeClr val="bg1"/>
                </a:solidFill>
                <a:latin typeface="Monotype Corsiva" panose="03010101010201010101" pitchFamily="66" charset="0"/>
              </a:rPr>
              <a:t>Le site de Stonehenge - Angleterre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8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34925" y="49213"/>
            <a:ext cx="4392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chemeClr val="bg1"/>
                </a:solidFill>
                <a:latin typeface="Monotype Corsiva" panose="03010101010201010101" pitchFamily="66" charset="0"/>
              </a:rPr>
              <a:t>Île d’Hashima - Japon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275013" y="49213"/>
            <a:ext cx="4371975" cy="40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chemeClr val="bg1"/>
                </a:solidFill>
                <a:latin typeface="Monotype Corsiva" panose="03010101010201010101" pitchFamily="66" charset="0"/>
              </a:rPr>
              <a:t>Tiahuanaco - Bolivie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0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6"/>
          <p:cNvSpPr>
            <a:spLocks noChangeArrowheads="1"/>
          </p:cNvSpPr>
          <p:nvPr/>
        </p:nvSpPr>
        <p:spPr bwMode="auto">
          <a:xfrm>
            <a:off x="487363" y="663575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b="1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-36513" y="49213"/>
            <a:ext cx="4371976" cy="40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latin typeface="Monotype Corsiva" panose="03010101010201010101" pitchFamily="66" charset="0"/>
              </a:rPr>
              <a:t>Ik-Kil Cénote - Mexique</a:t>
            </a:r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55563" y="49213"/>
            <a:ext cx="4371975" cy="40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rgbClr val="FFFF00"/>
                </a:solidFill>
                <a:latin typeface="Monotype Corsiva" panose="03010101010201010101" pitchFamily="66" charset="0"/>
              </a:rPr>
              <a:t>Le pilier de fer - Inde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4879975" y="49213"/>
            <a:ext cx="4371975" cy="40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latin typeface="Monotype Corsiva" panose="03010101010201010101" pitchFamily="66" charset="0"/>
              </a:rPr>
              <a:t>Les lignes étranges de Nazca au Pérou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5940028" y="5161756"/>
            <a:ext cx="2736428" cy="40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Les grottes d’Ajanta - Inde</a:t>
            </a:r>
            <a:endParaRPr lang="fr-FR" sz="20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8829">
            <a:off x="1330325" y="601663"/>
            <a:ext cx="4040188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8829">
            <a:off x="1814513" y="1022350"/>
            <a:ext cx="4038600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8829">
            <a:off x="2230438" y="1550988"/>
            <a:ext cx="4084637" cy="255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8829">
            <a:off x="2835275" y="2173288"/>
            <a:ext cx="3987800" cy="249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8829">
            <a:off x="3433763" y="2722563"/>
            <a:ext cx="3948112" cy="246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79388" y="-22225"/>
            <a:ext cx="4371975" cy="40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 dirty="0">
                <a:solidFill>
                  <a:srgbClr val="FFFF00"/>
                </a:solidFill>
                <a:latin typeface="Monotype Corsiva" panose="03010101010201010101" pitchFamily="66" charset="0"/>
              </a:rPr>
              <a:t>Les monts de la superstition - Arizona</a:t>
            </a:r>
          </a:p>
        </p:txBody>
      </p:sp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81013"/>
            <a:ext cx="7620000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892175"/>
            <a:ext cx="8064500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397000"/>
            <a:ext cx="8353425" cy="521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79388" y="-22225"/>
            <a:ext cx="5616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rgbClr val="FFFF00"/>
                </a:solidFill>
                <a:latin typeface="Monotype Corsiva" panose="03010101010201010101" pitchFamily="66" charset="0"/>
              </a:rPr>
              <a:t>La structure de Richat (l’œil du Sahara) - Mauritanie</a:t>
            </a:r>
          </a:p>
        </p:txBody>
      </p:sp>
    </p:spTree>
  </p:cSld>
  <p:clrMapOvr>
    <a:masterClrMapping/>
  </p:clrMapOvr>
  <p:transition spd="slow" advClick="0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6063"/>
            <a:ext cx="8356600" cy="522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7675"/>
            <a:ext cx="7712075" cy="481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9288"/>
            <a:ext cx="7065963" cy="441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28675"/>
            <a:ext cx="6492875" cy="405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5838"/>
            <a:ext cx="5989638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548798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179388" y="-22225"/>
            <a:ext cx="5616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rgbClr val="FFFF00"/>
                </a:solidFill>
                <a:latin typeface="Monotype Corsiva" panose="03010101010201010101" pitchFamily="66" charset="0"/>
              </a:rPr>
              <a:t>La rivière de sang - Antartique</a:t>
            </a:r>
          </a:p>
        </p:txBody>
      </p:sp>
    </p:spTree>
  </p:cSld>
  <p:clrMapOvr>
    <a:masterClrMapping/>
  </p:clrMapOvr>
  <p:transition spd="slow" advClick="0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4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4572001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413" y="2857500"/>
            <a:ext cx="4572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9088"/>
            <a:ext cx="4572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-36513" y="-22225"/>
            <a:ext cx="5616576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rgbClr val="FFFF00"/>
                </a:solidFill>
                <a:latin typeface="Monotype Corsiva" panose="03010101010201010101" pitchFamily="66" charset="0"/>
              </a:rPr>
              <a:t>Les boulders de Moeraki – Nouvelle-Zélande</a:t>
            </a:r>
          </a:p>
        </p:txBody>
      </p:sp>
    </p:spTree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3419475" y="-22225"/>
            <a:ext cx="5616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chemeClr val="bg1"/>
                </a:solidFill>
                <a:latin typeface="Monotype Corsiva" panose="03010101010201010101" pitchFamily="66" charset="0"/>
              </a:rPr>
              <a:t>L'ile aux plantes aliens - Socotra (Yémen)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124075" y="-22225"/>
            <a:ext cx="5616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rgbClr val="FFFF00"/>
                </a:solidFill>
                <a:latin typeface="Monotype Corsiva" panose="03010101010201010101" pitchFamily="66" charset="0"/>
              </a:rPr>
              <a:t>Les pyramides de Giseh – Égypte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50825" y="-22225"/>
            <a:ext cx="5616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rgbClr val="FFFF00"/>
                </a:solidFill>
                <a:latin typeface="Monotype Corsiva" panose="03010101010201010101" pitchFamily="66" charset="0"/>
              </a:rPr>
              <a:t>La colline des croix de Siauliai - Lituanie</a:t>
            </a:r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6"/>
          <p:cNvSpPr txBox="1">
            <a:spLocks noChangeArrowheads="1"/>
          </p:cNvSpPr>
          <p:nvPr/>
        </p:nvSpPr>
        <p:spPr bwMode="auto">
          <a:xfrm>
            <a:off x="1081088" y="3097213"/>
            <a:ext cx="45307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fr-FR" b="1" i="1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3566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5508625" y="-22225"/>
            <a:ext cx="32718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rgbClr val="FFFF00"/>
                </a:solidFill>
                <a:latin typeface="Monotype Corsiva" panose="03010101010201010101" pitchFamily="66" charset="0"/>
              </a:rPr>
              <a:t>Highgate cimetery - Londre</a:t>
            </a: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0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771775" y="-22225"/>
            <a:ext cx="48958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chemeClr val="bg1"/>
                </a:solidFill>
                <a:latin typeface="Monotype Corsiva" panose="03010101010201010101" pitchFamily="66" charset="0"/>
              </a:rPr>
              <a:t>La Chaussée des Géants, Antrim - Irlande du Nord   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775" y="277813"/>
            <a:ext cx="4870450" cy="304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981588">
            <a:off x="2997200" y="938213"/>
            <a:ext cx="3760788" cy="235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3675" y="2497138"/>
            <a:ext cx="3548063" cy="221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8739">
            <a:off x="765175" y="2798763"/>
            <a:ext cx="3328988" cy="208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24866">
            <a:off x="1843088" y="1417638"/>
            <a:ext cx="3187700" cy="199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5088" y="2497138"/>
            <a:ext cx="4584700" cy="286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34925" y="9525"/>
            <a:ext cx="4953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chemeClr val="bg1"/>
                </a:solidFill>
                <a:latin typeface="Monotype Corsiva" panose="03010101010201010101" pitchFamily="66" charset="0"/>
              </a:rPr>
              <a:t>La cascade de feu (Horsetail) - Yosemite</a:t>
            </a:r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5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Oval 10" descr="web paysage11"/>
          <p:cNvSpPr>
            <a:spLocks noChangeArrowheads="1"/>
          </p:cNvSpPr>
          <p:nvPr/>
        </p:nvSpPr>
        <p:spPr bwMode="auto">
          <a:xfrm>
            <a:off x="1979613" y="1236663"/>
            <a:ext cx="3384550" cy="2579687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2000" b="1">
              <a:latin typeface="Aria Script SSi"/>
            </a:endParaRPr>
          </a:p>
        </p:txBody>
      </p:sp>
      <p:sp>
        <p:nvSpPr>
          <p:cNvPr id="32774" name="Oval 6" descr="web paysage11"/>
          <p:cNvSpPr>
            <a:spLocks noChangeArrowheads="1"/>
          </p:cNvSpPr>
          <p:nvPr/>
        </p:nvSpPr>
        <p:spPr bwMode="auto">
          <a:xfrm>
            <a:off x="2627313" y="1597025"/>
            <a:ext cx="3170237" cy="2701925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2000" b="1">
              <a:latin typeface="Aria Script SSi"/>
            </a:endParaRPr>
          </a:p>
        </p:txBody>
      </p:sp>
      <p:sp>
        <p:nvSpPr>
          <p:cNvPr id="32775" name="Oval 7" descr="web paysage11"/>
          <p:cNvSpPr>
            <a:spLocks noChangeArrowheads="1"/>
          </p:cNvSpPr>
          <p:nvPr/>
        </p:nvSpPr>
        <p:spPr bwMode="auto">
          <a:xfrm>
            <a:off x="1835150" y="1177925"/>
            <a:ext cx="5113338" cy="389890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2000" b="1">
              <a:latin typeface="Aria Script SSi"/>
            </a:endParaRPr>
          </a:p>
        </p:txBody>
      </p:sp>
      <p:sp>
        <p:nvSpPr>
          <p:cNvPr id="32776" name="Oval 8" descr="web paysage11"/>
          <p:cNvSpPr>
            <a:spLocks noChangeArrowheads="1"/>
          </p:cNvSpPr>
          <p:nvPr/>
        </p:nvSpPr>
        <p:spPr bwMode="auto">
          <a:xfrm>
            <a:off x="3851275" y="2617788"/>
            <a:ext cx="2447925" cy="204152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2000" b="1">
              <a:latin typeface="Aria Script SSi"/>
            </a:endParaRPr>
          </a:p>
        </p:txBody>
      </p:sp>
      <p:sp>
        <p:nvSpPr>
          <p:cNvPr id="32777" name="Oval 9" descr="web paysage11"/>
          <p:cNvSpPr>
            <a:spLocks noChangeArrowheads="1"/>
          </p:cNvSpPr>
          <p:nvPr/>
        </p:nvSpPr>
        <p:spPr bwMode="auto">
          <a:xfrm>
            <a:off x="4500563" y="3157538"/>
            <a:ext cx="2160587" cy="1681162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2000" b="1">
              <a:latin typeface="Aria Script SSi"/>
            </a:endParaRP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34925" y="9525"/>
            <a:ext cx="50895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rgbClr val="FFFF00"/>
                </a:solidFill>
                <a:latin typeface="Monotype Corsiva" panose="03010101010201010101" pitchFamily="66" charset="0"/>
              </a:rPr>
              <a:t>La porte de l'enfer de Darvaza - Turkménistan</a:t>
            </a: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23" dur="5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3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4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 animBg="1"/>
      <p:bldP spid="32778" grpId="1" animBg="1"/>
      <p:bldP spid="32774" grpId="0" animBg="1"/>
      <p:bldP spid="32774" grpId="1" animBg="1"/>
      <p:bldP spid="32775" grpId="0" animBg="1"/>
      <p:bldP spid="32775" grpId="1" animBg="1"/>
      <p:bldP spid="32776" grpId="0" animBg="1"/>
      <p:bldP spid="32776" grpId="1" animBg="1"/>
      <p:bldP spid="32777" grpId="0" animBg="1"/>
      <p:bldP spid="32777" grpId="1" animBg="1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714921" y="9178"/>
            <a:ext cx="45132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rgbClr val="FFFF00"/>
                </a:solidFill>
                <a:latin typeface="Monotype Corsiva" panose="03010101010201010101" pitchFamily="66" charset="0"/>
              </a:rPr>
              <a:t>L’Île aux poupées - Mexique</a:t>
            </a:r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22225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Oval 6" descr="slide0003_image004"/>
          <p:cNvSpPr>
            <a:spLocks noChangeArrowheads="1"/>
          </p:cNvSpPr>
          <p:nvPr/>
        </p:nvSpPr>
        <p:spPr bwMode="auto">
          <a:xfrm rot="1565359">
            <a:off x="468313" y="638175"/>
            <a:ext cx="4464050" cy="227965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2000" b="1">
              <a:latin typeface="Aria Script SSi"/>
            </a:endParaRPr>
          </a:p>
        </p:txBody>
      </p:sp>
      <p:sp>
        <p:nvSpPr>
          <p:cNvPr id="33799" name="Oval 7" descr="slide0003_image004"/>
          <p:cNvSpPr>
            <a:spLocks noChangeArrowheads="1"/>
          </p:cNvSpPr>
          <p:nvPr/>
        </p:nvSpPr>
        <p:spPr bwMode="auto">
          <a:xfrm rot="-2051819">
            <a:off x="1116013" y="996950"/>
            <a:ext cx="6407150" cy="3481388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2000" b="1">
              <a:latin typeface="Aria Script SSi"/>
            </a:endParaRPr>
          </a:p>
        </p:txBody>
      </p:sp>
      <p:sp>
        <p:nvSpPr>
          <p:cNvPr id="33800" name="Oval 8" descr="slide0003_image004"/>
          <p:cNvSpPr>
            <a:spLocks noChangeArrowheads="1"/>
          </p:cNvSpPr>
          <p:nvPr/>
        </p:nvSpPr>
        <p:spPr bwMode="auto">
          <a:xfrm rot="2174203">
            <a:off x="3635375" y="1657350"/>
            <a:ext cx="5256213" cy="2474913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2000" b="1">
              <a:latin typeface="Aria Script SSi"/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87325" y="9525"/>
            <a:ext cx="4505325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 dirty="0">
                <a:solidFill>
                  <a:srgbClr val="FFFF00"/>
                </a:solidFill>
                <a:latin typeface="Monotype Corsiva" panose="03010101010201010101" pitchFamily="66" charset="0"/>
              </a:rPr>
              <a:t>Le </a:t>
            </a:r>
            <a:r>
              <a:rPr lang="fr-FR" sz="2000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château </a:t>
            </a:r>
            <a:r>
              <a:rPr lang="fr-FR" sz="2000" dirty="0">
                <a:solidFill>
                  <a:srgbClr val="FFFF00"/>
                </a:solidFill>
                <a:latin typeface="Monotype Corsiva" panose="03010101010201010101" pitchFamily="66" charset="0"/>
              </a:rPr>
              <a:t>des </a:t>
            </a:r>
            <a:r>
              <a:rPr lang="fr-FR" sz="2000" dirty="0" err="1">
                <a:solidFill>
                  <a:srgbClr val="FFFF00"/>
                </a:solidFill>
                <a:latin typeface="Monotype Corsiva" panose="03010101010201010101" pitchFamily="66" charset="0"/>
              </a:rPr>
              <a:t>Glamis</a:t>
            </a:r>
            <a:r>
              <a:rPr lang="fr-FR" sz="2000" dirty="0">
                <a:solidFill>
                  <a:srgbClr val="FFFF00"/>
                </a:solidFill>
                <a:latin typeface="Monotype Corsiva" panose="03010101010201010101" pitchFamily="66" charset="0"/>
              </a:rPr>
              <a:t> - Écosse</a:t>
            </a:r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3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7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798" grpId="1" animBg="1"/>
      <p:bldP spid="33799" grpId="0" animBg="1"/>
      <p:bldP spid="33799" grpId="1" animBg="1"/>
      <p:bldP spid="33800" grpId="0" animBg="1"/>
      <p:bldP spid="33800" grpId="1" animBg="1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925513"/>
            <a:ext cx="6350000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025" y="1177925"/>
            <a:ext cx="5692775" cy="355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9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357313"/>
            <a:ext cx="518477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87325" y="9525"/>
            <a:ext cx="4505325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chemeClr val="bg1"/>
                </a:solidFill>
                <a:latin typeface="Monotype Corsiva" panose="03010101010201010101" pitchFamily="66" charset="0"/>
              </a:rPr>
              <a:t>Le Christ des Abysses - Italie</a:t>
            </a:r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07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1" dur="5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Oval 5" descr="web coucher4"/>
          <p:cNvSpPr>
            <a:spLocks noChangeArrowheads="1"/>
          </p:cNvSpPr>
          <p:nvPr/>
        </p:nvSpPr>
        <p:spPr bwMode="auto">
          <a:xfrm>
            <a:off x="2411413" y="517525"/>
            <a:ext cx="4248150" cy="3240088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2000" b="1">
              <a:latin typeface="Aria Script SSi"/>
            </a:endParaRPr>
          </a:p>
        </p:txBody>
      </p:sp>
      <p:sp>
        <p:nvSpPr>
          <p:cNvPr id="34822" name="Oval 6" descr="web coucher4"/>
          <p:cNvSpPr>
            <a:spLocks noChangeArrowheads="1"/>
          </p:cNvSpPr>
          <p:nvPr/>
        </p:nvSpPr>
        <p:spPr bwMode="auto">
          <a:xfrm>
            <a:off x="1331913" y="2317750"/>
            <a:ext cx="2952750" cy="227965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2000" b="1">
              <a:latin typeface="Aria Script SSi"/>
            </a:endParaRPr>
          </a:p>
        </p:txBody>
      </p:sp>
      <p:sp>
        <p:nvSpPr>
          <p:cNvPr id="34823" name="Oval 7" descr="web coucher4"/>
          <p:cNvSpPr>
            <a:spLocks noChangeArrowheads="1"/>
          </p:cNvSpPr>
          <p:nvPr/>
        </p:nvSpPr>
        <p:spPr bwMode="auto">
          <a:xfrm>
            <a:off x="4787900" y="2257425"/>
            <a:ext cx="2952750" cy="227965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2000" b="1">
              <a:latin typeface="Aria Script SSi"/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5148263" y="9525"/>
            <a:ext cx="39846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rgbClr val="FFFF00"/>
                </a:solidFill>
                <a:latin typeface="Monotype Corsiva" panose="03010101010201010101" pitchFamily="66" charset="0"/>
              </a:rPr>
              <a:t>Le Fly Geyser, près de Gerlach - Nevada</a:t>
            </a:r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6" dur="5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5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2" presetClass="exit" presetSubtype="4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2" dur="5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3" presetClass="exit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  <p:bldP spid="34821" grpId="1" animBg="1"/>
      <p:bldP spid="34821" grpId="2" animBg="1"/>
      <p:bldP spid="34822" grpId="0" animBg="1"/>
      <p:bldP spid="34823" grpId="0" animBg="1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riangle isocèle 2"/>
          <p:cNvSpPr/>
          <p:nvPr/>
        </p:nvSpPr>
        <p:spPr>
          <a:xfrm rot="2150333">
            <a:off x="2303463" y="1003300"/>
            <a:ext cx="2808287" cy="3040063"/>
          </a:xfrm>
          <a:prstGeom prst="triangle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6" name="Triangle isocèle 5"/>
          <p:cNvSpPr/>
          <p:nvPr/>
        </p:nvSpPr>
        <p:spPr>
          <a:xfrm rot="2150333">
            <a:off x="3106738" y="1571625"/>
            <a:ext cx="2808287" cy="3040063"/>
          </a:xfrm>
          <a:prstGeom prst="triangle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7" name="Triangle isocèle 6"/>
          <p:cNvSpPr/>
          <p:nvPr/>
        </p:nvSpPr>
        <p:spPr>
          <a:xfrm rot="2150333">
            <a:off x="3910013" y="2139950"/>
            <a:ext cx="2808287" cy="3040063"/>
          </a:xfrm>
          <a:prstGeom prst="triangle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82550" y="9525"/>
            <a:ext cx="4705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rgbClr val="FFFF00"/>
                </a:solidFill>
                <a:latin typeface="Monotype Corsiva" panose="03010101010201010101" pitchFamily="66" charset="0"/>
              </a:rPr>
              <a:t>Le Göbekli Tepe (colline au nombril) - Turquie</a:t>
            </a:r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52904">
            <a:off x="1187450" y="1520825"/>
            <a:ext cx="4279900" cy="2674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33583">
            <a:off x="3408363" y="2030413"/>
            <a:ext cx="4279900" cy="2674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82550" y="9525"/>
            <a:ext cx="55292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chemeClr val="bg1"/>
                </a:solidFill>
                <a:latin typeface="Monotype Corsiva" panose="03010101010201010101" pitchFamily="66" charset="0"/>
              </a:rPr>
              <a:t>Les pierres mouvantes de la vallée de la Mort - Californie</a:t>
            </a:r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kstvak 1"/>
          <p:cNvSpPr txBox="1">
            <a:spLocks noChangeArrowheads="1"/>
          </p:cNvSpPr>
          <p:nvPr/>
        </p:nvSpPr>
        <p:spPr bwMode="auto">
          <a:xfrm>
            <a:off x="115888" y="395288"/>
            <a:ext cx="51244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sz="360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36867" name="Tekstvak 2"/>
          <p:cNvSpPr txBox="1">
            <a:spLocks noChangeArrowheads="1"/>
          </p:cNvSpPr>
          <p:nvPr/>
        </p:nvSpPr>
        <p:spPr bwMode="auto">
          <a:xfrm>
            <a:off x="4051300" y="4718050"/>
            <a:ext cx="4902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sz="280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3508375" y="9525"/>
            <a:ext cx="55276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chemeClr val="bg1"/>
                </a:solidFill>
                <a:latin typeface="Monotype Corsiva" panose="03010101010201010101" pitchFamily="66" charset="0"/>
              </a:rPr>
              <a:t>L'hôtel fantôme Del Salto de Tequendama - Colombie</a:t>
            </a:r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4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Rectangle 8"/>
          <p:cNvSpPr>
            <a:spLocks noChangeArrowheads="1"/>
          </p:cNvSpPr>
          <p:nvPr/>
        </p:nvSpPr>
        <p:spPr bwMode="auto">
          <a:xfrm>
            <a:off x="414338" y="893763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b="1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34925" y="49213"/>
            <a:ext cx="4392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Château </a:t>
            </a:r>
            <a:r>
              <a:rPr lang="fr-FR" sz="2000" dirty="0">
                <a:solidFill>
                  <a:schemeClr val="bg1"/>
                </a:solidFill>
                <a:latin typeface="Monotype Corsiva" panose="03010101010201010101" pitchFamily="66" charset="0"/>
              </a:rPr>
              <a:t>de l‘Île de Skye - Écosse</a:t>
            </a:r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8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179388" y="-22225"/>
            <a:ext cx="5616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2000" dirty="0">
                <a:solidFill>
                  <a:schemeClr val="bg1"/>
                </a:solidFill>
                <a:latin typeface="Monotype Corsiva" panose="03010101010201010101" pitchFamily="66" charset="0"/>
              </a:rPr>
              <a:t>Les sphères mégalithiques </a:t>
            </a:r>
            <a:r>
              <a:rPr lang="fr-FR" sz="20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- Costa </a:t>
            </a:r>
            <a:r>
              <a:rPr lang="fr-FR" sz="2000" dirty="0">
                <a:solidFill>
                  <a:schemeClr val="bg1"/>
                </a:solidFill>
                <a:latin typeface="Monotype Corsiva" panose="03010101010201010101" pitchFamily="66" charset="0"/>
              </a:rPr>
              <a:t>Rica</a:t>
            </a:r>
          </a:p>
        </p:txBody>
      </p:sp>
      <p:sp>
        <p:nvSpPr>
          <p:cNvPr id="5" name="Rectangle 4"/>
          <p:cNvSpPr/>
          <p:nvPr/>
        </p:nvSpPr>
        <p:spPr>
          <a:xfrm>
            <a:off x="2488568" y="48781"/>
            <a:ext cx="4155514" cy="2736711"/>
          </a:xfrm>
          <a:prstGeom prst="rect">
            <a:avLst/>
          </a:prstGeom>
          <a:noFill/>
        </p:spPr>
        <p:txBody>
          <a:bodyPr lIns="62892" tIns="31446" rIns="62892" bIns="31446">
            <a:spAutoFit/>
          </a:bodyPr>
          <a:lstStyle/>
          <a:p>
            <a:pPr algn="ctr" defTabSz="84904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72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F I N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79388" y="5237163"/>
            <a:ext cx="2473325" cy="35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2892" tIns="31446" rIns="62892" bIns="3144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900">
                <a:solidFill>
                  <a:schemeClr val="bg1"/>
                </a:solidFill>
                <a:latin typeface="Andy" panose="03080602030302030203" pitchFamily="66" charset="0"/>
              </a:rPr>
              <a:t>Touche Esc pour quitter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8150"/>
                            </p:stCondLst>
                            <p:childTnLst>
                              <p:par>
                                <p:cTn id="2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theme/theme1.xml><?xml version="1.0" encoding="utf-8"?>
<a:theme xmlns:a="http://schemas.openxmlformats.org/drawingml/2006/main" name="Office-thema">
  <a:themeElements>
    <a:clrScheme name="Aangepast 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00"/>
      </a:hlink>
      <a:folHlink>
        <a:srgbClr val="938953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1690</TotalTime>
  <Words>235</Words>
  <Application>Microsoft Office PowerPoint</Application>
  <PresentationFormat>Affichage à l'écran (16:10)</PresentationFormat>
  <Paragraphs>41</Paragraphs>
  <Slides>31</Slides>
  <Notes>6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9" baseType="lpstr">
      <vt:lpstr>Andy</vt:lpstr>
      <vt:lpstr>Aria Script SSi</vt:lpstr>
      <vt:lpstr>Amazone BT</vt:lpstr>
      <vt:lpstr>Monotype Corsiva</vt:lpstr>
      <vt:lpstr>Book Antiqua</vt:lpstr>
      <vt:lpstr>Arial</vt:lpstr>
      <vt:lpstr>Calibri</vt:lpstr>
      <vt:lpstr>Office-thema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Power Of Love</dc:title>
  <dc:creator>Maddy</dc:creator>
  <dc:description>Muziek :Jennifer Rush - The Power of Love</dc:description>
  <cp:lastModifiedBy>Apex</cp:lastModifiedBy>
  <cp:revision>206</cp:revision>
  <dcterms:created xsi:type="dcterms:W3CDTF">2011-09-27T20:35:55Z</dcterms:created>
  <dcterms:modified xsi:type="dcterms:W3CDTF">2014-11-05T13:13:05Z</dcterms:modified>
</cp:coreProperties>
</file>