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  <p:sldMasterId id="2147483852" r:id="rId2"/>
  </p:sldMasterIdLst>
  <p:sldIdLst>
    <p:sldId id="276" r:id="rId3"/>
    <p:sldId id="286" r:id="rId4"/>
    <p:sldId id="285" r:id="rId5"/>
    <p:sldId id="278" r:id="rId6"/>
    <p:sldId id="281" r:id="rId7"/>
    <p:sldId id="277" r:id="rId8"/>
    <p:sldId id="280" r:id="rId9"/>
    <p:sldId id="279" r:id="rId10"/>
    <p:sldId id="284" r:id="rId11"/>
    <p:sldId id="282" r:id="rId12"/>
    <p:sldId id="283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38" autoAdjust="0"/>
    <p:restoredTop sz="94767" autoAdjust="0"/>
  </p:normalViewPr>
  <p:slideViewPr>
    <p:cSldViewPr>
      <p:cViewPr varScale="1">
        <p:scale>
          <a:sx n="67" d="100"/>
          <a:sy n="67" d="100"/>
        </p:scale>
        <p:origin x="-145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4AAFEF-4D1E-413F-9946-FD3E3053C0A3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F1C62D-4259-4E47-B324-2980F65B10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med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428596" y="300037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fr-FR" sz="6600" i="1" dirty="0" smtClean="0">
                <a:solidFill>
                  <a:srgbClr val="FF0000"/>
                </a:solidFill>
                <a:latin typeface="Baskerville Old Face" pitchFamily="18" charset="0"/>
              </a:rPr>
              <a:t>Science</a:t>
            </a:r>
            <a:br>
              <a:rPr lang="fr-FR" sz="6600" i="1" dirty="0" smtClean="0">
                <a:solidFill>
                  <a:srgbClr val="FF0000"/>
                </a:solidFill>
                <a:latin typeface="Baskerville Old Face" pitchFamily="18" charset="0"/>
              </a:rPr>
            </a:br>
            <a:r>
              <a:rPr lang="fr-FR" sz="6600" i="1" dirty="0" smtClean="0">
                <a:solidFill>
                  <a:srgbClr val="FF0000"/>
                </a:solidFill>
                <a:latin typeface="Baskerville Old Face" pitchFamily="18" charset="0"/>
              </a:rPr>
              <a:t>La </a:t>
            </a:r>
            <a:r>
              <a:rPr lang="fr-FR" sz="6600" i="1" dirty="0" err="1" smtClean="0">
                <a:solidFill>
                  <a:srgbClr val="FF0000"/>
                </a:solidFill>
                <a:latin typeface="Baskerville Old Face" pitchFamily="18" charset="0"/>
              </a:rPr>
              <a:t>theorie</a:t>
            </a:r>
            <a:r>
              <a:rPr lang="fr-FR" sz="6600" i="1" dirty="0" smtClean="0">
                <a:solidFill>
                  <a:srgbClr val="FF0000"/>
                </a:solidFill>
                <a:latin typeface="Baskerville Old Face" pitchFamily="18" charset="0"/>
              </a:rPr>
              <a:t> des cordes</a:t>
            </a:r>
            <a:endParaRPr lang="fr-FR" sz="6600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D:\Calendar\Imag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1668" y="-9144088"/>
            <a:ext cx="13954126" cy="172402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8" name="Picture 2" descr="D:\Calendar\Calend (2)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3071866" y="-10572848"/>
            <a:ext cx="14046200" cy="180467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 descr="C:\Users\Cobra\Documents\Téléchargements\Sexy gay in naked string\Nude string 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14544" y="-10215658"/>
            <a:ext cx="13637133" cy="1832343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 descr="D:\Calendar\Calend (1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71866" y="-10287096"/>
            <a:ext cx="13396913" cy="1861708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 descr="D:\Calendar\Calend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00362" y="-10072782"/>
            <a:ext cx="13480288" cy="1788972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9" name="Picture 5" descr="D:\Calendar\Calend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29056" y="-9429840"/>
            <a:ext cx="13335000" cy="169621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C:\Users\Cobra\Documents\Téléchargements\Sexy gay in naked string\Nude string (1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7420" y="-11430104"/>
            <a:ext cx="14165580" cy="1961388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 descr="D:\Calendar\Calend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52" y="-10644286"/>
            <a:ext cx="15316200" cy="204025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i="1" dirty="0" err="1" smtClean="0">
                <a:solidFill>
                  <a:srgbClr val="FF0000"/>
                </a:solidFill>
                <a:latin typeface="Baskerville Old Face" pitchFamily="18" charset="0"/>
              </a:rPr>
              <a:t>My</a:t>
            </a:r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 sexy 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C:\Users\Cobra\Documents\Téléchargements\Sexy gay in naked string\Nude string 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86180" y="-9858468"/>
            <a:ext cx="16459200" cy="202539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428596" y="250030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Baskerville Old Face" pitchFamily="18" charset="0"/>
              </a:rPr>
              <a:t>Vous  avez vu le trou noir ?</a:t>
            </a:r>
            <a:endParaRPr lang="fr-FR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half" idx="3"/>
          </p:nvPr>
        </p:nvSpPr>
        <p:spPr>
          <a:xfrm>
            <a:off x="4572000" y="5715016"/>
            <a:ext cx="4041775" cy="654843"/>
          </a:xfrm>
        </p:spPr>
        <p:txBody>
          <a:bodyPr/>
          <a:lstStyle/>
          <a:p>
            <a:pPr algn="r"/>
            <a:r>
              <a:rPr lang="fr-FR" dirty="0" smtClean="0">
                <a:solidFill>
                  <a:schemeClr val="tx1">
                    <a:lumMod val="65000"/>
                  </a:schemeClr>
                </a:solidFill>
                <a:latin typeface="Gabriola" pitchFamily="82" charset="0"/>
              </a:rPr>
              <a:t>valsafali@yahoo.fr</a:t>
            </a:r>
            <a:endParaRPr lang="fr-FR" dirty="0">
              <a:solidFill>
                <a:schemeClr val="tx1">
                  <a:lumMod val="65000"/>
                </a:schemeClr>
              </a:solidFill>
              <a:latin typeface="Gabriola" pitchFamily="82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4"/>
          </p:nvPr>
        </p:nvSpPr>
        <p:spPr>
          <a:xfrm>
            <a:off x="4714876" y="2643182"/>
            <a:ext cx="3971924" cy="3482981"/>
          </a:xfrm>
        </p:spPr>
        <p:txBody>
          <a:bodyPr/>
          <a:lstStyle/>
          <a:p>
            <a:endParaRPr lang="fr-F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642</TotalTime>
  <Words>27</Words>
  <Application>Microsoft Office PowerPoint</Application>
  <PresentationFormat>Affichage à l'écran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11</vt:i4>
      </vt:variant>
    </vt:vector>
  </HeadingPairs>
  <TitlesOfParts>
    <vt:vector size="13" baseType="lpstr">
      <vt:lpstr>Apex</vt:lpstr>
      <vt:lpstr>1_Apex</vt:lpstr>
      <vt:lpstr>Science La theorie des cordes</vt:lpstr>
      <vt:lpstr>My sexy </vt:lpstr>
      <vt:lpstr>My sexy </vt:lpstr>
      <vt:lpstr>My sexy </vt:lpstr>
      <vt:lpstr>My sexy </vt:lpstr>
      <vt:lpstr>My sexy </vt:lpstr>
      <vt:lpstr>My sexy </vt:lpstr>
      <vt:lpstr>My sexy </vt:lpstr>
      <vt:lpstr>My sexy </vt:lpstr>
      <vt:lpstr>My sexy </vt:lpstr>
      <vt:lpstr>Vous  avez vu le trou noir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</dc:title>
  <dc:creator>BELOM</dc:creator>
  <cp:lastModifiedBy>Cobra</cp:lastModifiedBy>
  <cp:revision>49</cp:revision>
  <dcterms:created xsi:type="dcterms:W3CDTF">2014-05-01T19:46:33Z</dcterms:created>
  <dcterms:modified xsi:type="dcterms:W3CDTF">2014-12-21T09:19:41Z</dcterms:modified>
</cp:coreProperties>
</file>