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2" r:id="rId2"/>
    <p:sldMasterId id="2147483674" r:id="rId3"/>
    <p:sldMasterId id="2147483686" r:id="rId4"/>
  </p:sldMasterIdLst>
  <p:notesMasterIdLst>
    <p:notesMasterId r:id="rId21"/>
  </p:notesMasterIdLst>
  <p:sldIdLst>
    <p:sldId id="525" r:id="rId5"/>
    <p:sldId id="542" r:id="rId6"/>
    <p:sldId id="543" r:id="rId7"/>
    <p:sldId id="544" r:id="rId8"/>
    <p:sldId id="545" r:id="rId9"/>
    <p:sldId id="546" r:id="rId10"/>
    <p:sldId id="547" r:id="rId11"/>
    <p:sldId id="548" r:id="rId12"/>
    <p:sldId id="549" r:id="rId13"/>
    <p:sldId id="550" r:id="rId14"/>
    <p:sldId id="551" r:id="rId15"/>
    <p:sldId id="552" r:id="rId16"/>
    <p:sldId id="553" r:id="rId17"/>
    <p:sldId id="554" r:id="rId18"/>
    <p:sldId id="556" r:id="rId19"/>
    <p:sldId id="559" r:id="rId20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663300"/>
    <a:srgbClr val="100800"/>
    <a:srgbClr val="2A15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05" autoAdjust="0"/>
  </p:normalViewPr>
  <p:slideViewPr>
    <p:cSldViewPr>
      <p:cViewPr>
        <p:scale>
          <a:sx n="50" d="100"/>
          <a:sy n="50" d="100"/>
        </p:scale>
        <p:origin x="-124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51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4DDC2D6-1600-4AE0-B38F-F35AA3D7994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757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485F35-CF51-41E0-AB94-89E7CFE566DF}" type="slidenum">
              <a:rPr lang="it-IT" altLang="it-IT">
                <a:solidFill>
                  <a:prstClr val="black"/>
                </a:solidFill>
              </a:rPr>
              <a:pPr/>
              <a:t>6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 altLang="it-IT" dirty="0"/>
          </a:p>
        </p:txBody>
      </p:sp>
      <p:sp>
        <p:nvSpPr>
          <p:cNvPr id="26628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0A3C420B-0916-4B5A-BE7B-C88EA6CD57AB}" type="slidenum">
              <a:rPr lang="fr-FR" altLang="it-IT" sz="1200" smtClean="0">
                <a:solidFill>
                  <a:prstClr val="black"/>
                </a:solidFill>
                <a:cs typeface="+mn-cs"/>
              </a:rPr>
              <a:pPr algn="r"/>
              <a:t>6</a:t>
            </a:fld>
            <a:endParaRPr lang="fr-FR" altLang="it-IT" sz="1200" smtClean="0">
              <a:solidFill>
                <a:prstClr val="black"/>
              </a:solidFill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955D0-88C6-4923-94D7-8B55FBC335A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8939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58617-0900-481A-9D6F-547FE116832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792533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33054-D10B-48D8-93CC-C0448DB9870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457975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08279-B1CB-4D67-91BA-6385650F242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301991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9E957-5CB1-414E-B7D3-E53D51D5C66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038163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E106A-6E6E-41B8-BC3E-0742EEFF270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899481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2945C-7EC1-4C45-BBE9-EE2A6268EF3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618332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B8B6F-9329-40B8-BDAF-09E9662781E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001145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985F4-A333-49CC-8E5F-8065CBFFF0E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05885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BD7E4-DAF8-4686-BE86-734ABC34A52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130144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985CE-9F55-4188-B04B-F43A4AC7842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634513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7BF4AC7-1069-4B14-BD74-B0BC59F11128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348320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47FA7E-38F7-452D-8C1A-75B1493EEA92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291604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4E45EB6-3969-4A3A-9F3C-F944A24EA117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387043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DB96165-0B99-445C-A6B8-3ECCF355D488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701420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777423-2ABC-414F-8354-F23F5CF33E9D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867613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CEE1BC-D7B9-4A76-9244-9EEFEE2B76A3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671127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B2CE3C0-9E88-4B00-ACDF-680760A62E3E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878373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BDF3B3-0C90-4939-97D1-65F8F5DA051B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697474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5B909BE-B6BC-442B-A960-4D2D0D11753C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360452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CBE8120-BBC3-46B5-BF9E-6C6C8B9F539D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731536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6EC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BDB515F-DB1D-4529-9441-90E26860EEE1}" type="slidenum">
              <a:rPr lang="en-US">
                <a:solidFill>
                  <a:srgbClr val="D6ECFF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36997"/>
      </p:ext>
    </p:extLst>
  </p:cSld>
  <p:clrMapOvr>
    <a:masterClrMapping/>
  </p:clrMapOvr>
  <p:transition spd="slow" advClick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090CAB-0374-48D8-8073-10629A40DE1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590008"/>
      </p:ext>
    </p:extLst>
  </p:cSld>
  <p:clrMapOvr>
    <a:masterClrMapping/>
  </p:clrMapOvr>
  <p:transition spd="slow" advClick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21B66-1A79-4BC3-B0EA-0AB1EA89F14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386288"/>
      </p:ext>
    </p:extLst>
  </p:cSld>
  <p:clrMapOvr>
    <a:masterClrMapping/>
  </p:clrMapOvr>
  <p:transition spd="slow"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CA998-066D-414B-92E7-D965C10C697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596919"/>
      </p:ext>
    </p:extLst>
  </p:cSld>
  <p:clrMapOvr>
    <a:masterClrMapping/>
  </p:clrMapOvr>
  <p:transition spd="slow"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62F398-BD27-4A39-8AEE-8F7ADACBD51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388721"/>
      </p:ext>
    </p:extLst>
  </p:cSld>
  <p:clrMapOvr>
    <a:masterClrMapping/>
  </p:clrMapOvr>
  <p:transition spd="slow"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84FCE-C3F4-4ACC-BE3C-96B74EE36A9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234651"/>
      </p:ext>
    </p:extLst>
  </p:cSld>
  <p:clrMapOvr>
    <a:masterClrMapping/>
  </p:clrMapOvr>
  <p:transition spd="slow"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226AB-5E14-4ADF-A56A-CA26D447267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522783"/>
      </p:ext>
    </p:extLst>
  </p:cSld>
  <p:clrMapOvr>
    <a:masterClrMapping/>
  </p:clrMapOvr>
  <p:transition spd="slow" advClick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16CA9-96E9-4A54-9643-08D443DBA33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105172"/>
      </p:ext>
    </p:extLst>
  </p:cSld>
  <p:clrMapOvr>
    <a:masterClrMapping/>
  </p:clrMapOvr>
  <p:transition spd="slow" advClick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4D3BB-4EC0-4AFE-9077-A90400B9982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528438"/>
      </p:ext>
    </p:extLst>
  </p:cSld>
  <p:clrMapOvr>
    <a:masterClrMapping/>
  </p:clrMapOvr>
  <p:transition spd="slow"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5DBB8F-4838-4784-AE0B-98126C579EE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667710"/>
      </p:ext>
    </p:extLst>
  </p:cSld>
  <p:clrMapOvr>
    <a:masterClrMapping/>
  </p:clrMapOvr>
  <p:transition spd="slow" advClick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61867-927F-4560-A8B4-3663AABB5DA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496955"/>
      </p:ext>
    </p:extLst>
  </p:cSld>
  <p:clrMapOvr>
    <a:masterClrMapping/>
  </p:clrMapOvr>
  <p:transition spd="slow" advClick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F75E85-40E7-4D4E-9A1A-035DA6293B0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64786"/>
      </p:ext>
    </p:extLst>
  </p:cSld>
  <p:clrMapOvr>
    <a:masterClrMapping/>
  </p:clrMapOvr>
  <p:transition spd="slow" advClick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955D0-88C6-4923-94D7-8B55FBC335A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33278"/>
      </p:ext>
    </p:extLst>
  </p:cSld>
  <p:clrMapOvr>
    <a:masterClrMapping/>
  </p:clrMapOvr>
  <p:transition spd="slow"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58617-0900-481A-9D6F-547FE116832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071323"/>
      </p:ext>
    </p:extLst>
  </p:cSld>
  <p:clrMapOvr>
    <a:masterClrMapping/>
  </p:clrMapOvr>
  <p:transition spd="slow"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33054-D10B-48D8-93CC-C0448DB9870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933727"/>
      </p:ext>
    </p:extLst>
  </p:cSld>
  <p:clrMapOvr>
    <a:masterClrMapping/>
  </p:clrMapOvr>
  <p:transition spd="slow" advClick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08279-B1CB-4D67-91BA-6385650F242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975486"/>
      </p:ext>
    </p:extLst>
  </p:cSld>
  <p:clrMapOvr>
    <a:masterClrMapping/>
  </p:clrMapOvr>
  <p:transition spd="slow" advClick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9E957-5CB1-414E-B7D3-E53D51D5C66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181596"/>
      </p:ext>
    </p:extLst>
  </p:cSld>
  <p:clrMapOvr>
    <a:masterClrMapping/>
  </p:clrMapOvr>
  <p:transition spd="slow" advClick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E106A-6E6E-41B8-BC3E-0742EEFF270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159599"/>
      </p:ext>
    </p:extLst>
  </p:cSld>
  <p:clrMapOvr>
    <a:masterClrMapping/>
  </p:clrMapOvr>
  <p:transition spd="slow" advClick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2945C-7EC1-4C45-BBE9-EE2A6268EF3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325250"/>
      </p:ext>
    </p:extLst>
  </p:cSld>
  <p:clrMapOvr>
    <a:masterClrMapping/>
  </p:clrMapOvr>
  <p:transition spd="slow" advClick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B8B6F-9329-40B8-BDAF-09E9662781E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43514"/>
      </p:ext>
    </p:extLst>
  </p:cSld>
  <p:clrMapOvr>
    <a:masterClrMapping/>
  </p:clrMapOvr>
  <p:transition spd="slow" advClick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985F4-A333-49CC-8E5F-8065CBFFF0E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562969"/>
      </p:ext>
    </p:extLst>
  </p:cSld>
  <p:clrMapOvr>
    <a:masterClrMapping/>
  </p:clrMapOvr>
  <p:transition spd="slow" advClick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BD7E4-DAF8-4686-BE86-734ABC34A52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191799"/>
      </p:ext>
    </p:extLst>
  </p:cSld>
  <p:clrMapOvr>
    <a:masterClrMapping/>
  </p:clrMapOvr>
  <p:transition spd="slow" advClick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985CE-9F55-4188-B04B-F43A4AC7842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849016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8961708-2059-4963-BB61-F3ED0950809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cs-CZ" altLang="it-IT" smtClean="0"/>
              <a:t>Klepnutím lze upravit styl předlohy nadpisů.</a:t>
            </a:r>
            <a:endParaRPr lang="en-US" altLang="it-IT" smtClean="0"/>
          </a:p>
        </p:txBody>
      </p:sp>
      <p:sp>
        <p:nvSpPr>
          <p:cNvPr id="3075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it-IT" smtClean="0"/>
              <a:t>Klepnutím lze upravit styly předlohy textu.</a:t>
            </a:r>
          </a:p>
          <a:p>
            <a:pPr lvl="1"/>
            <a:r>
              <a:rPr lang="cs-CZ" altLang="it-IT" smtClean="0"/>
              <a:t>Druhá úroveň</a:t>
            </a:r>
          </a:p>
          <a:p>
            <a:pPr lvl="2"/>
            <a:r>
              <a:rPr lang="cs-CZ" altLang="it-IT" smtClean="0"/>
              <a:t>Třetí úroveň</a:t>
            </a:r>
          </a:p>
          <a:p>
            <a:pPr lvl="3"/>
            <a:r>
              <a:rPr lang="cs-CZ" altLang="it-IT" smtClean="0"/>
              <a:t>Čtvrtá úroveň</a:t>
            </a:r>
          </a:p>
          <a:p>
            <a:pPr lvl="4"/>
            <a:r>
              <a:rPr lang="cs-CZ" altLang="it-IT" smtClean="0"/>
              <a:t>Pátá úroveň</a:t>
            </a:r>
            <a:endParaRPr lang="en-US" altLang="it-IT" smtClean="0"/>
          </a:p>
        </p:txBody>
      </p:sp>
      <p:sp>
        <p:nvSpPr>
          <p:cNvPr id="18" name="Zástupný symbol pro datum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 dirty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D6ECFF"/>
              </a:solidFill>
              <a:cs typeface="Arial"/>
            </a:endParaRPr>
          </a:p>
        </p:txBody>
      </p:sp>
      <p:sp>
        <p:nvSpPr>
          <p:cNvPr id="19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D6ECFF"/>
              </a:solidFill>
              <a:cs typeface="Arial"/>
            </a:endParaRPr>
          </a:p>
        </p:txBody>
      </p:sp>
      <p:sp>
        <p:nvSpPr>
          <p:cNvPr id="20" name="Zástupný symbol pro číslo snímku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2E73D1EC-0334-4E7A-83CE-844CCFAC791F}" type="slidenum">
              <a:rPr lang="en-US">
                <a:solidFill>
                  <a:srgbClr val="D6ECFF"/>
                </a:solidFill>
                <a:cs typeface="Arial"/>
              </a:rPr>
              <a:pPr>
                <a:defRPr/>
              </a:pPr>
              <a:t>‹N›</a:t>
            </a:fld>
            <a:endParaRPr lang="en-US">
              <a:solidFill>
                <a:srgbClr val="D6ECFF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78466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 smtClean="0">
              <a:solidFill>
                <a:srgbClr val="000000"/>
              </a:solidFill>
              <a:cs typeface="Arial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 smtClean="0">
              <a:solidFill>
                <a:srgbClr val="000000"/>
              </a:solidFill>
              <a:cs typeface="Arial"/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B5FCC2F-A297-4B77-80CD-5C2AE5C1F008}" type="slidenum">
              <a:rPr lang="it-IT" altLang="it-IT" smtClean="0">
                <a:solidFill>
                  <a:srgbClr val="000000"/>
                </a:solidFill>
                <a:cs typeface="Arial"/>
              </a:rPr>
              <a:pPr/>
              <a:t>‹N›</a:t>
            </a:fld>
            <a:endParaRPr lang="it-IT" altLang="it-IT" smtClean="0">
              <a:solidFill>
                <a:srgbClr val="0000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54044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8961708-2059-4963-BB61-F3ED0950809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gif"/><Relationship Id="rId11" Type="http://schemas.openxmlformats.org/officeDocument/2006/relationships/image" Target="../media/image16.png"/><Relationship Id="rId5" Type="http://schemas.openxmlformats.org/officeDocument/2006/relationships/image" Target="../media/image10.gif"/><Relationship Id="rId10" Type="http://schemas.openxmlformats.org/officeDocument/2006/relationships/image" Target="../media/image15.gif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hyperlink" Target="http://www.animaatjes.nl/plaatjes/winter/1/winter17.gi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png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8.gif"/><Relationship Id="rId7" Type="http://schemas.openxmlformats.org/officeDocument/2006/relationships/image" Target="../media/image4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hyperlink" Target="http://www.animaatjes.nl/plaatjes/kersthuis/0/47-49.gi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7.gif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2.png"/><Relationship Id="rId5" Type="http://schemas.openxmlformats.org/officeDocument/2006/relationships/image" Target="../media/image51.gif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7" Type="http://schemas.openxmlformats.org/officeDocument/2006/relationships/image" Target="../media/image6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71.gif"/><Relationship Id="rId4" Type="http://schemas.openxmlformats.org/officeDocument/2006/relationships/image" Target="../media/image7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6.png"/><Relationship Id="rId5" Type="http://schemas.openxmlformats.org/officeDocument/2006/relationships/image" Target="../media/image75.gif"/><Relationship Id="rId4" Type="http://schemas.openxmlformats.org/officeDocument/2006/relationships/image" Target="../media/image74.jpeg"/><Relationship Id="rId9" Type="http://schemas.openxmlformats.org/officeDocument/2006/relationships/image" Target="../media/image7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C:\Users\carla\Pictures\6f49dbe3 4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WordArt 13" descr="slide0002_image008"/>
          <p:cNvSpPr>
            <a:spLocks noChangeArrowheads="1" noChangeShapeType="1" noTextEdit="1"/>
          </p:cNvSpPr>
          <p:nvPr/>
        </p:nvSpPr>
        <p:spPr bwMode="auto">
          <a:xfrm rot="412611">
            <a:off x="5369683" y="996472"/>
            <a:ext cx="2831218" cy="270722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urveDown">
              <a:avLst>
                <a:gd name="adj" fmla="val 23773"/>
              </a:avLst>
            </a:prstTxWarp>
          </a:bodyPr>
          <a:lstStyle/>
          <a:p>
            <a:pPr algn="ctr"/>
            <a:r>
              <a:rPr lang="it-IT" sz="4400" b="1" kern="10" dirty="0" err="1" smtClean="0">
                <a:ln w="25400">
                  <a:solidFill>
                    <a:srgbClr val="000066"/>
                  </a:solidFill>
                  <a:round/>
                  <a:headEnd/>
                  <a:tailEnd/>
                </a:ln>
                <a:latin typeface="Lucida Calligraphy" panose="03010101010101010101" pitchFamily="66" charset="0"/>
                <a:cs typeface="Arial"/>
              </a:rPr>
              <a:t>I’m</a:t>
            </a:r>
            <a:r>
              <a:rPr lang="it-IT" sz="4400" b="1" kern="10" dirty="0" smtClean="0">
                <a:ln w="25400">
                  <a:solidFill>
                    <a:srgbClr val="000066"/>
                  </a:solidFill>
                  <a:round/>
                  <a:headEnd/>
                  <a:tailEnd/>
                </a:ln>
                <a:latin typeface="Lucida Calligraphy" panose="03010101010101010101" pitchFamily="66" charset="0"/>
                <a:cs typeface="Arial"/>
              </a:rPr>
              <a:t> </a:t>
            </a:r>
            <a:r>
              <a:rPr lang="it-IT" sz="4400" b="1" kern="10" dirty="0" err="1" smtClean="0">
                <a:ln w="25400">
                  <a:solidFill>
                    <a:srgbClr val="000066"/>
                  </a:solidFill>
                  <a:round/>
                  <a:headEnd/>
                  <a:tailEnd/>
                </a:ln>
                <a:latin typeface="Lucida Calligraphy" panose="03010101010101010101" pitchFamily="66" charset="0"/>
                <a:cs typeface="Arial"/>
              </a:rPr>
              <a:t>dreaming</a:t>
            </a:r>
            <a:endParaRPr lang="it-IT" sz="4400" b="1" kern="10" dirty="0" smtClean="0">
              <a:ln w="25400">
                <a:solidFill>
                  <a:srgbClr val="000066"/>
                </a:solidFill>
                <a:round/>
                <a:headEnd/>
                <a:tailEnd/>
              </a:ln>
              <a:latin typeface="Lucida Calligraphy" panose="03010101010101010101" pitchFamily="66" charset="0"/>
              <a:cs typeface="Arial"/>
            </a:endParaRPr>
          </a:p>
          <a:p>
            <a:pPr algn="ctr"/>
            <a:endParaRPr lang="it-IT" sz="4400" b="1" kern="10" dirty="0" smtClean="0">
              <a:ln w="25400">
                <a:solidFill>
                  <a:srgbClr val="000066"/>
                </a:solidFill>
                <a:round/>
                <a:headEnd/>
                <a:tailEnd/>
              </a:ln>
              <a:latin typeface="Lucida Calligraphy" panose="03010101010101010101" pitchFamily="66" charset="0"/>
              <a:cs typeface="Arial"/>
            </a:endParaRPr>
          </a:p>
          <a:p>
            <a:pPr algn="ctr"/>
            <a:r>
              <a:rPr lang="it-IT" sz="4400" b="1" kern="10" dirty="0" smtClean="0">
                <a:ln w="25400">
                  <a:solidFill>
                    <a:srgbClr val="000066"/>
                  </a:solidFill>
                  <a:round/>
                  <a:headEnd/>
                  <a:tailEnd/>
                </a:ln>
                <a:latin typeface="Lucida Calligraphy" panose="03010101010101010101" pitchFamily="66" charset="0"/>
                <a:cs typeface="Arial"/>
              </a:rPr>
              <a:t>of a</a:t>
            </a:r>
          </a:p>
          <a:p>
            <a:pPr algn="ctr"/>
            <a:endParaRPr lang="it-IT" sz="4400" b="1" kern="10" dirty="0" smtClean="0">
              <a:ln w="25400">
                <a:solidFill>
                  <a:srgbClr val="000066"/>
                </a:solidFill>
                <a:round/>
                <a:headEnd/>
                <a:tailEnd/>
              </a:ln>
              <a:latin typeface="Lucida Calligraphy" panose="03010101010101010101" pitchFamily="66" charset="0"/>
              <a:cs typeface="Arial"/>
            </a:endParaRPr>
          </a:p>
          <a:p>
            <a:pPr algn="ctr"/>
            <a:r>
              <a:rPr lang="it-IT" sz="4400" b="1" kern="10" dirty="0" smtClean="0">
                <a:ln w="25400">
                  <a:solidFill>
                    <a:srgbClr val="000066"/>
                  </a:solidFill>
                  <a:round/>
                  <a:headEnd/>
                  <a:tailEnd/>
                </a:ln>
                <a:latin typeface="Lucida Calligraphy" panose="03010101010101010101" pitchFamily="66" charset="0"/>
                <a:cs typeface="Arial"/>
              </a:rPr>
              <a:t> </a:t>
            </a:r>
            <a:r>
              <a:rPr lang="it-IT" sz="4400" b="1" kern="10" dirty="0" err="1" smtClean="0">
                <a:ln w="25400">
                  <a:solidFill>
                    <a:srgbClr val="000066"/>
                  </a:solidFill>
                  <a:round/>
                  <a:headEnd/>
                  <a:tailEnd/>
                </a:ln>
                <a:latin typeface="Lucida Calligraphy" panose="03010101010101010101" pitchFamily="66" charset="0"/>
                <a:cs typeface="Arial"/>
              </a:rPr>
              <a:t>white</a:t>
            </a:r>
            <a:r>
              <a:rPr lang="it-IT" sz="4400" b="1" kern="10" dirty="0" smtClean="0">
                <a:ln w="25400">
                  <a:solidFill>
                    <a:srgbClr val="000066"/>
                  </a:solidFill>
                  <a:round/>
                  <a:headEnd/>
                  <a:tailEnd/>
                </a:ln>
                <a:latin typeface="Lucida Calligraphy" panose="03010101010101010101" pitchFamily="66" charset="0"/>
                <a:cs typeface="Arial"/>
              </a:rPr>
              <a:t> Christmas</a:t>
            </a:r>
          </a:p>
        </p:txBody>
      </p:sp>
      <p:pic>
        <p:nvPicPr>
          <p:cNvPr id="9" name="Picture 2" descr="E:\CARLA  a T0SHIBA\0  - CATEGORIA pps\NATALE\13 DIC. 2014 - pps 263\noel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326" y="3863457"/>
            <a:ext cx="1408559" cy="143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1143693" y="5543370"/>
            <a:ext cx="285224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Avancement</a:t>
            </a:r>
            <a:r>
              <a:rPr lang="it-IT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automatique</a:t>
            </a:r>
            <a:endParaRPr lang="it-IT" altLang="it-IT" sz="2000" b="1" dirty="0" smtClean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991528"/>
      </p:ext>
    </p:extLst>
  </p:cSld>
  <p:clrMapOvr>
    <a:masterClrMapping/>
  </p:clrMapOvr>
  <p:transition spd="slow" advClick="0" advTm="5000">
    <p:sndAc>
      <p:stSnd loop="1">
        <p:snd r:embed="rId2" name="White Christmas - Frank Sinatra 2.3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1010238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3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E:\CARLA  a T0SHIBA\0  - CATEGORIA pps\NATALE\13 DIC. 2014 - pps 263\FILLEET1GAR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982624"/>
            <a:ext cx="2027015" cy="1827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CARLA  a T0SHIBA\0  - CATEGORIA pps\NATALE\13 DIC. 2014 - pps 263\3b05a78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863740"/>
            <a:ext cx="1828384" cy="172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carla\Pictures\14adbfe3 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35781"/>
            <a:ext cx="2583352" cy="299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141267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0.18837 -0.0342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10" y="-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1010240-lc-le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5252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angel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49427">
            <a:off x="2279895" y="917661"/>
            <a:ext cx="1189038" cy="115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slide0001_image00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84" y="1785144"/>
            <a:ext cx="4825057" cy="465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slide0006_image04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1" y="5874544"/>
            <a:ext cx="696912" cy="81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 descr="slide0019_image02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978" y="5815806"/>
            <a:ext cx="931863" cy="93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cadeau-noel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979798"/>
            <a:ext cx="984250" cy="74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43" name="Picture 39" descr="C:\Users\Mystere O6\Desktop\Vrac Henri\Gifs Henri\Cadeau Face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269" y="5961699"/>
            <a:ext cx="79533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11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636838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8" name="Picture 14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284538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9" name="Picture 15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429000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20" name="Picture 16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860800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21" name="Picture 17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4292600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22" name="Picture 18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437063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23" name="Picture 19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724400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24" name="Picture 20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013325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25" name="Picture 21" descr="noel_072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5229225"/>
            <a:ext cx="576262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E:\CARLA  a T0SHIBA\- 0 GIF  cartelle  solo SAMSUNG 31-1-2013\NATALE 2014 gruppi\babbo natale\2f4a2b9e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33734" y="3429000"/>
            <a:ext cx="2537021" cy="314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carla\Pictures\603eba30 10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71641" y="3930650"/>
            <a:ext cx="1173057" cy="2493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096914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1090424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158" y="-15711"/>
            <a:ext cx="9338158" cy="681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E:\CARLA  a T0SHIBA\- 0 GIF  cartelle  solo SAMSUNG 31-1-2013\NEVE Inverno\d706d331-crop2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CFC"/>
              </a:clrFrom>
              <a:clrTo>
                <a:srgbClr val="FD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56" y="3852295"/>
            <a:ext cx="1911819" cy="2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E:\CARLA  a T0SHIBA\0  - CATEGORIA pps\NATALE\13 DIC. 2014 - pps 263\1ba5d37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737" y="2619167"/>
            <a:ext cx="2884368" cy="309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CARLA  a T0SHIBA\0  - CATEGORIA pps\NATALE\13 DIC. 2014 - pps 263\3bcaec3c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3068960"/>
            <a:ext cx="2467005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546911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P1090427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slide0006_image05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7" y="3500437"/>
            <a:ext cx="1457813" cy="1304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3" name="Picture 11" descr="winter17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228" y="3160241"/>
            <a:ext cx="524022" cy="52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E:\CARLA  a T0SHIBA\- 0 GIF  cartelle  solo SAMSUNG 31-1-2013\NATALE 2014 gruppi\babbo natale\22b62a9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119" y="3835853"/>
            <a:ext cx="3293381" cy="2612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carla\Pictures\nde0cmln 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192" y="2843190"/>
            <a:ext cx="2880320" cy="365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18817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95" name="Picture 19" descr="P1090426-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" y="28600"/>
            <a:ext cx="9105867" cy="68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E:\CARLA  a T0SHIBA\0  - CATEGORIA pps\NATALE\13 DIC. 2014 - pps 263\3ta64rq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7584" y="5119388"/>
            <a:ext cx="1800200" cy="128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E:\CARLA  a T0SHIBA\0  - CATEGORIA pps\NATALE\13 DIC. 2014 - pps 263\37a86af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747" y="4467629"/>
            <a:ext cx="2929058" cy="215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carla\Pictures\edbd4e3a 4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248" y="2904432"/>
            <a:ext cx="3313221" cy="282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38479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1010209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172"/>
            <a:ext cx="9110437" cy="683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4" y="4252912"/>
            <a:ext cx="1458913" cy="195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CARLA  a T0SHIBA\0  - CATEGORIA pps\NATALE\13 DIC. 2014 - pps 263\ba84186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718271"/>
            <a:ext cx="981840" cy="85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E:\CARLA  a T0SHIBA\0  - CATEGORIA pps\NATALE\13 DIC. 2014 - pps 263\8634aa3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67944" y="3332247"/>
            <a:ext cx="2242492" cy="323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E:\CARLA  a T0SHIBA\0  - CATEGORIA pps\NATALE\13 DIC. 2014 - pps 263\tvn hu 848..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714" y="3486523"/>
            <a:ext cx="1714500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301613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40741E-7 L -0.11371 0.0092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4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1060348-fs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E:\CARLA  a T0SHIBA\- 0 GIF  cartelle  solo SAMSUNG 31-1-2013\NEVE Inverno\cb3817b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41996"/>
            <a:ext cx="2245193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83102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P1060352-fs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2" y="-3408"/>
            <a:ext cx="9148544" cy="686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3" descr="slide0002_image07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153882"/>
            <a:ext cx="2448892" cy="367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47-49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144672"/>
            <a:ext cx="2231776" cy="20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5" descr="humo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3213100"/>
            <a:ext cx="190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:\CARLA  a T0SHIBA\- 0 GIF  cartelle  solo SAMSUNG 31-1-2013\NATALE 2014 gruppi\babbo natale\weh0009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498" y="4439285"/>
            <a:ext cx="1151002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kerst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303" y="5568474"/>
            <a:ext cx="727075" cy="112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525862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41007 -0.02662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03" y="-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1010210-cfs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1" y="63500"/>
            <a:ext cx="9059333" cy="679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kerst15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727" y="4012133"/>
            <a:ext cx="2376487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8" name="AutoShape 4"/>
          <p:cNvSpPr>
            <a:spLocks noChangeArrowheads="1"/>
          </p:cNvSpPr>
          <p:nvPr/>
        </p:nvSpPr>
        <p:spPr bwMode="auto">
          <a:xfrm rot="-4293903">
            <a:off x="3921786" y="2215148"/>
            <a:ext cx="1713177" cy="1483168"/>
          </a:xfrm>
          <a:prstGeom prst="cloudCallout">
            <a:avLst>
              <a:gd name="adj1" fmla="val -99477"/>
              <a:gd name="adj2" fmla="val -59380"/>
            </a:avLst>
          </a:prstGeom>
          <a:solidFill>
            <a:schemeClr val="accent1">
              <a:alpha val="0"/>
            </a:schemeClr>
          </a:solidFill>
          <a:ln w="3810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/>
          <a:lstStyle/>
          <a:p>
            <a:pPr algn="ctr"/>
            <a:endParaRPr lang="hu-HU" altLang="it-IT" b="1" smtClean="0">
              <a:solidFill>
                <a:srgbClr val="FF0000"/>
              </a:solidFill>
              <a:cs typeface="Arial"/>
            </a:endParaRPr>
          </a:p>
        </p:txBody>
      </p:sp>
      <p:pic>
        <p:nvPicPr>
          <p:cNvPr id="31749" name="Picture 5" descr="schoenen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492375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nikolaus11%5B1%5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050" y="3439987"/>
            <a:ext cx="1995488" cy="298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1" name="Picture 7" descr="schoenen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2263">
            <a:off x="5940425" y="3644900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carla\Pictures\41_1 200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8" y="3976562"/>
            <a:ext cx="2539629" cy="256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714395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0007 C -0.0033 -0.00995 -0.01215 -0.01898 -0.01511 -0.01898 C -0.0342 -0.01898 -0.05417 0.14213 -0.05417 0.30509 C -0.05417 0.22222 -0.06424 0.14213 -0.07379 0.14213 C -0.08351 0.14213 -0.09306 0.22361 -0.09306 0.30509 C -0.09306 0.26366 -0.09809 0.22222 -0.1033 0.22222 C -0.10816 0.22222 -0.11337 0.2625 -0.11337 0.30509 C -0.11337 0.28264 -0.11563 0.26366 -0.11806 0.26366 C -0.12084 0.26366 -0.12309 0.28449 -0.12309 0.30509 C -0.12309 0.29329 -0.12431 0.28264 -0.1257 0.28264 C -0.12656 0.28264 -0.12813 0.29329 -0.12813 0.30509 C -0.12813 0.29861 -0.12865 0.29329 -0.12969 0.29329 C -0.12969 0.29213 -0.13108 0.29861 -0.13108 0.30509 C -0.13108 0.30162 -0.13108 0.29861 -0.13143 0.29861 C -0.13143 0.30023 -0.13195 0.30162 -0.13195 0.30509 C -0.13195 0.30278 -0.13195 0.30162 -0.13195 0.30023 C -0.13264 0.30023 -0.13264 0.30162 -0.13264 0.30301 C -0.13316 0.30301 -0.13316 0.30162 -0.13316 0.30023 C -0.13351 0.30023 -0.13351 0.30162 -0.13351 0.30301 " pathEditMode="relative" rAng="0" ptsTypes="fffffffffffffffffff">
                                      <p:cBhvr>
                                        <p:cTn id="13" dur="5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84" y="1423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3" name="Picture 11" descr="P1090528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:\CARLA  a T0SHIBA\0  - CATEGORIA pps\NATALE\13 DIC. 2014 - pps 263\gxv7u9d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0272" y="3566452"/>
            <a:ext cx="1656184" cy="298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CARLA  a T0SHIBA\0  - CATEGORIA pps\NATALE\13 DIC. 2014 - pps 263\8921e2b1-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412" y="4096173"/>
            <a:ext cx="285750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CARLA  a T0SHIBA\0  - CATEGORIA pps\NATALE\13 DIC. 2014 - pps 263\00b720f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170" y="19472"/>
            <a:ext cx="285750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CARLA  a T0SHIBA\0  - CATEGORIA pps\NATALE\13 DIC. 2014 - pps 263\421-noel\1066cd4 18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6272" y="1926519"/>
            <a:ext cx="2185342" cy="430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412616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1090456-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59" y="28580"/>
            <a:ext cx="9150059" cy="686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E:\CARLA  a T0SHIBA\0  - CATEGORIA pps\NATALE\13 DIC. 2014 - pps 263\96ec9a2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94318"/>
            <a:ext cx="2387657" cy="3020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carla\Pictures\455879af 25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027449"/>
            <a:ext cx="2580534" cy="279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649228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P1060387-sc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6" name="Picture 4" descr="snowma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4378919"/>
            <a:ext cx="1150441" cy="1775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E:\CARLA  a T0SHIBA\0  - CATEGORIA pps\NATALE\13 DIC. 2014 - pps 263\Immagine37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63" y="3933056"/>
            <a:ext cx="1800200" cy="2461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CARLA  a T0SHIBA\0  - CATEGORIA pps\NATALE\13 DIC. 2014 - pps 263\Immagine23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72816"/>
            <a:ext cx="2483342" cy="202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E:\CARLA  a T0SHIBA\0  - CATEGORIA pps\NATALE\13 DIC. 2014 - pps 263\01deeaed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149080"/>
            <a:ext cx="240030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carla\Pictures\oj1hzs7b 150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672" y="2318412"/>
            <a:ext cx="142875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559097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P1060381-fsc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36" y="18098"/>
            <a:ext cx="9119869" cy="683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5" descr="P1090566-clfs-cro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3A4A4C"/>
              </a:clrFrom>
              <a:clrTo>
                <a:srgbClr val="3A4A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141663"/>
            <a:ext cx="79216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E:\CARLA  a T0SHIBA\0  - CATEGORIA pps\NATALE\13 DIC. 2014 - pps 263\1712bdb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920" y="5157192"/>
            <a:ext cx="1281110" cy="150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E:\CARLA  a T0SHIBA\0  - CATEGORIA pps\NATALE\13 DIC. 2014 - pps 263\4c5b062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50374"/>
            <a:ext cx="1880951" cy="244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E:\CARLA  a T0SHIBA\0  - CATEGORIA pps\NATALE\13 DIC. 2014 - pps 263\54nvag6m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41563"/>
            <a:ext cx="11430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carla\Pictures\n83r1p0r 2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41663"/>
            <a:ext cx="2625080" cy="350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409360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2993 -0.04213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CARLA  a T0SHIBA\0  - CATEGORIA pps\NATALE\13 DIC. 2014 - pps 263\PC186614-lcSH5020-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52"/>
            <a:ext cx="9128408" cy="684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CARLA  a T0SHIBA\0  - CATEGORIA pps\NATALE\13 DIC. 2014 - pps 263\belle chrècge animè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557338"/>
            <a:ext cx="47625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carla\Pictures\ANGEL-AND-LAMB 13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572" y="3717032"/>
            <a:ext cx="16510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E:\CARLA Carla Acer 16-3-2014\- 0A New Pc-ACER 2 febbraio 2013\- 0 GIF cartelle  2012-2013 - 1 maggio\LAMPADE e FUOCHI e FUMO\flame bugi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6776">
            <a:off x="2749053" y="4009857"/>
            <a:ext cx="477734" cy="60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618623"/>
      </p:ext>
    </p:extLst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CARLA  a T0SHIBA\0  - CATEGORIA pps\NATALE\13 DIC. 2014 - pps 263\0d6fcbe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" y="28600"/>
            <a:ext cx="9141689" cy="68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1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354638"/>
            <a:ext cx="1655763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2709973" y="6074208"/>
            <a:ext cx="393644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b="1" dirty="0" err="1" smtClean="0">
                <a:solidFill>
                  <a:srgbClr val="FF0000"/>
                </a:solidFill>
                <a:latin typeface="Monotype Corsiva" pitchFamily="66" charset="0"/>
              </a:rPr>
              <a:t>Musique</a:t>
            </a:r>
            <a:r>
              <a:rPr lang="it-IT" altLang="it-IT" b="1" dirty="0" smtClean="0">
                <a:solidFill>
                  <a:srgbClr val="FF0000"/>
                </a:solidFill>
                <a:latin typeface="Monotype Corsiva" pitchFamily="66" charset="0"/>
              </a:rPr>
              <a:t>; White Christmas -  Frank Sinatra</a:t>
            </a:r>
            <a:endParaRPr lang="it-IT" altLang="it-IT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2" name="Picture 10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552" y="5310981"/>
            <a:ext cx="1035347" cy="92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472" y="5866766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672708" y="6357143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 2009)</a:t>
            </a:r>
          </a:p>
        </p:txBody>
      </p:sp>
      <p:sp>
        <p:nvSpPr>
          <p:cNvPr id="19" name="WordArt 11" descr="yellow_mosiacglitter_SPRX"/>
          <p:cNvSpPr>
            <a:spLocks noChangeArrowheads="1" noChangeShapeType="1" noTextEdit="1"/>
          </p:cNvSpPr>
          <p:nvPr/>
        </p:nvSpPr>
        <p:spPr bwMode="auto">
          <a:xfrm>
            <a:off x="2356021" y="5552961"/>
            <a:ext cx="751755" cy="22117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400" b="1" kern="10" dirty="0" smtClean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Lucida Calligraphy"/>
              </a:rPr>
              <a:t>2014</a:t>
            </a:r>
            <a:endParaRPr lang="it-IT" sz="2400" b="1" kern="10" dirty="0">
              <a:ln w="9525">
                <a:solidFill>
                  <a:srgbClr val="99CC00"/>
                </a:solidFill>
                <a:round/>
                <a:headEnd/>
                <a:tailEnd/>
              </a:ln>
              <a:solidFill>
                <a:srgbClr val="FF0000"/>
              </a:solidFill>
              <a:latin typeface="Lucida Calligraphy"/>
            </a:endParaRPr>
          </a:p>
        </p:txBody>
      </p:sp>
      <p:sp>
        <p:nvSpPr>
          <p:cNvPr id="22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5198123" y="6443540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 dirty="0">
                <a:solidFill>
                  <a:srgbClr val="FF0000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0000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0000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13" name="Picture 2" descr="E:\CARLA  a T0SHIBA\0  - CATEGORIA pps\NATALE\13 DIC. 2014 - pps 263\bf12475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78" y="279939"/>
            <a:ext cx="2120338" cy="209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carla\Pictures\af212d29 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712" y="4040093"/>
            <a:ext cx="4431955" cy="147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carla\Pictures\763c6a19 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253" y="28600"/>
            <a:ext cx="4380552" cy="34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E:\CARLA  a T0SHIBA\0  - CATEGORIA pps\NATALE\13 DIC. 2014 - pps 263\3ynpagwo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172789"/>
            <a:ext cx="1116729" cy="80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679455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Default Theme">
  <a:themeElements>
    <a:clrScheme name="7_Default Theme 1">
      <a:dk1>
        <a:srgbClr val="4E5B6F"/>
      </a:dk1>
      <a:lt1>
        <a:srgbClr val="FFFFFF"/>
      </a:lt1>
      <a:dk2>
        <a:srgbClr val="000000"/>
      </a:dk2>
      <a:lt2>
        <a:srgbClr val="D6ECFF"/>
      </a:lt2>
      <a:accent1>
        <a:srgbClr val="7FD13B"/>
      </a:accent1>
      <a:accent2>
        <a:srgbClr val="EA157A"/>
      </a:accent2>
      <a:accent3>
        <a:srgbClr val="AAAAAA"/>
      </a:accent3>
      <a:accent4>
        <a:srgbClr val="DADADA"/>
      </a:accent4>
      <a:accent5>
        <a:srgbClr val="C0E5AF"/>
      </a:accent5>
      <a:accent6>
        <a:srgbClr val="D4126E"/>
      </a:accent6>
      <a:hlink>
        <a:srgbClr val="EB8803"/>
      </a:hlink>
      <a:folHlink>
        <a:srgbClr val="5F7791"/>
      </a:folHlink>
    </a:clrScheme>
    <a:fontScheme name="7_Default Theme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Default Theme 1">
        <a:dk1>
          <a:srgbClr val="4E5B6F"/>
        </a:dk1>
        <a:lt1>
          <a:srgbClr val="FFFFFF"/>
        </a:lt1>
        <a:dk2>
          <a:srgbClr val="000000"/>
        </a:dk2>
        <a:lt2>
          <a:srgbClr val="D6ECFF"/>
        </a:lt2>
        <a:accent1>
          <a:srgbClr val="7FD13B"/>
        </a:accent1>
        <a:accent2>
          <a:srgbClr val="EA157A"/>
        </a:accent2>
        <a:accent3>
          <a:srgbClr val="AAAAAA"/>
        </a:accent3>
        <a:accent4>
          <a:srgbClr val="DADADA"/>
        </a:accent4>
        <a:accent5>
          <a:srgbClr val="C0E5AF"/>
        </a:accent5>
        <a:accent6>
          <a:srgbClr val="D4126E"/>
        </a:accent6>
        <a:hlink>
          <a:srgbClr val="EB8803"/>
        </a:hlink>
        <a:folHlink>
          <a:srgbClr val="5F7791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3837</TotalTime>
  <Words>28</Words>
  <Application>Microsoft Office PowerPoint</Application>
  <PresentationFormat>Presentazione su schermo (4:3)</PresentationFormat>
  <Paragraphs>12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Titoli diapositive</vt:lpstr>
      </vt:variant>
      <vt:variant>
        <vt:i4>16</vt:i4>
      </vt:variant>
    </vt:vector>
  </HeadingPairs>
  <TitlesOfParts>
    <vt:vector size="20" baseType="lpstr">
      <vt:lpstr>5_Metro</vt:lpstr>
      <vt:lpstr>7_Default Theme</vt:lpstr>
      <vt:lpstr>1_Struttura predefinita</vt:lpstr>
      <vt:lpstr>6_Metro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Dreaming a White Christmas - 2014</dc:title>
  <dc:creator>.;Charlotte</dc:creator>
  <cp:lastModifiedBy>carla</cp:lastModifiedBy>
  <cp:revision>275</cp:revision>
  <dcterms:created xsi:type="dcterms:W3CDTF">2010-06-19T22:16:52Z</dcterms:created>
  <dcterms:modified xsi:type="dcterms:W3CDTF">2014-12-19T20:42:32Z</dcterms:modified>
</cp:coreProperties>
</file>