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2" r:id="rId5"/>
    <p:sldId id="261" r:id="rId6"/>
    <p:sldId id="259" r:id="rId7"/>
    <p:sldId id="260" r:id="rId8"/>
    <p:sldId id="258" r:id="rId9"/>
    <p:sldId id="264" r:id="rId10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6Y/j/xyoAguqwDprXv4Lg==" hashData="Ganr3Yb7MkY9Lv6fWn1cqib0k8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0000"/>
    <a:srgbClr val="8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6" d="100"/>
          <a:sy n="146" d="100"/>
        </p:scale>
        <p:origin x="-56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FC9B-CD3A-49D5-A02D-9292F0E04151}" type="datetimeFigureOut">
              <a:rPr lang="fr-CA" smtClean="0"/>
              <a:t>2014-12-05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2E609-0210-4055-A643-5E43471D53E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09394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FC9B-CD3A-49D5-A02D-9292F0E04151}" type="datetimeFigureOut">
              <a:rPr lang="fr-CA" smtClean="0"/>
              <a:t>2014-12-05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2E609-0210-4055-A643-5E43471D53E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94875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FC9B-CD3A-49D5-A02D-9292F0E04151}" type="datetimeFigureOut">
              <a:rPr lang="fr-CA" smtClean="0"/>
              <a:t>2014-12-05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2E609-0210-4055-A643-5E43471D53E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32539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FC9B-CD3A-49D5-A02D-9292F0E04151}" type="datetimeFigureOut">
              <a:rPr lang="fr-CA" smtClean="0"/>
              <a:t>2014-12-05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2E609-0210-4055-A643-5E43471D53E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91055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FC9B-CD3A-49D5-A02D-9292F0E04151}" type="datetimeFigureOut">
              <a:rPr lang="fr-CA" smtClean="0"/>
              <a:t>2014-12-05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2E609-0210-4055-A643-5E43471D53E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03714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FC9B-CD3A-49D5-A02D-9292F0E04151}" type="datetimeFigureOut">
              <a:rPr lang="fr-CA" smtClean="0"/>
              <a:t>2014-12-05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2E609-0210-4055-A643-5E43471D53E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50130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FC9B-CD3A-49D5-A02D-9292F0E04151}" type="datetimeFigureOut">
              <a:rPr lang="fr-CA" smtClean="0"/>
              <a:t>2014-12-05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2E609-0210-4055-A643-5E43471D53E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72783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FC9B-CD3A-49D5-A02D-9292F0E04151}" type="datetimeFigureOut">
              <a:rPr lang="fr-CA" smtClean="0"/>
              <a:t>2014-12-05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2E609-0210-4055-A643-5E43471D53E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41968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FC9B-CD3A-49D5-A02D-9292F0E04151}" type="datetimeFigureOut">
              <a:rPr lang="fr-CA" smtClean="0"/>
              <a:t>2014-12-05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2E609-0210-4055-A643-5E43471D53E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4655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FC9B-CD3A-49D5-A02D-9292F0E04151}" type="datetimeFigureOut">
              <a:rPr lang="fr-CA" smtClean="0"/>
              <a:t>2014-12-05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2E609-0210-4055-A643-5E43471D53E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30181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FC9B-CD3A-49D5-A02D-9292F0E04151}" type="datetimeFigureOut">
              <a:rPr lang="fr-CA" smtClean="0"/>
              <a:t>2014-12-05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2E609-0210-4055-A643-5E43471D53E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26443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FFC9B-CD3A-49D5-A02D-9292F0E04151}" type="datetimeFigureOut">
              <a:rPr lang="fr-CA" smtClean="0"/>
              <a:t>2014-12-05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2E609-0210-4055-A643-5E43471D53E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60924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magileonation.com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1066"/>
            <a:ext cx="9181449" cy="516456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8396" y="339502"/>
            <a:ext cx="468757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dirty="0" smtClean="0">
                <a:solidFill>
                  <a:schemeClr val="bg1"/>
                </a:solidFill>
                <a:latin typeface="PWJoyeuxNoel" panose="02000603000000000000" pitchFamily="2" charset="0"/>
              </a:rPr>
              <a:t>Boules</a:t>
            </a:r>
          </a:p>
          <a:p>
            <a:pPr algn="ctr"/>
            <a:r>
              <a:rPr lang="fr-FR" sz="8000" dirty="0" smtClean="0">
                <a:solidFill>
                  <a:schemeClr val="bg1"/>
                </a:solidFill>
                <a:latin typeface="PWJoyeuxNoel" panose="02000603000000000000" pitchFamily="2" charset="0"/>
              </a:rPr>
              <a:t>pour</a:t>
            </a:r>
          </a:p>
          <a:p>
            <a:pPr algn="ctr"/>
            <a:r>
              <a:rPr lang="fr-FR" sz="8000" dirty="0" smtClean="0">
                <a:solidFill>
                  <a:schemeClr val="bg1"/>
                </a:solidFill>
                <a:latin typeface="PWJoyeuxNoel" panose="02000603000000000000" pitchFamily="2" charset="0"/>
              </a:rPr>
              <a:t>Noel</a:t>
            </a:r>
            <a:endParaRPr lang="fr-CA" sz="8000" dirty="0">
              <a:solidFill>
                <a:schemeClr val="bg1"/>
              </a:solidFill>
              <a:latin typeface="PWJoyeuxNoel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86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 dir="ru"/>
        <p:sndAc>
          <p:stSnd>
            <p:snd r:embed="rId2" name="Marradi - O Holy Night (Giovanni).wav"/>
          </p:stSnd>
        </p:sndAc>
      </p:transition>
    </mc:Choice>
    <mc:Fallback>
      <p:transition spd="slow">
        <p:fade/>
        <p:sndAc>
          <p:stSnd>
            <p:snd r:embed="rId2" name="Marradi - O Holy Night (Giovanni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33870" y="1177707"/>
            <a:ext cx="56166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Une boule remplie de </a:t>
            </a:r>
            <a:r>
              <a:rPr lang="fr-FR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paix  pour </a:t>
            </a:r>
            <a:r>
              <a:rPr lang="fr-FR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tous</a:t>
            </a:r>
            <a:endParaRPr lang="fr-CA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Pour qu’elle apaise 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le courant de votre vie…</a:t>
            </a:r>
            <a:endParaRPr lang="fr-CA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379" y="1347614"/>
            <a:ext cx="1149293" cy="1597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" accel="100000" fill="hold">
                                          <p:stCondLst>
                                            <p:cond delay="13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382506" y="1725364"/>
            <a:ext cx="367240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Une boule remplie d’amitié</a:t>
            </a:r>
          </a:p>
          <a:p>
            <a:pPr algn="ctr"/>
            <a:r>
              <a:rPr lang="fr-FR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Pour qu’elle vous aide à éviter les </a:t>
            </a:r>
            <a:r>
              <a:rPr lang="fr-FR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obstacles…</a:t>
            </a:r>
            <a:endParaRPr lang="fr-CA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endParaRPr lang="fr-CA" sz="2000" dirty="0">
              <a:solidFill>
                <a:schemeClr val="bg1"/>
              </a:solidFill>
              <a:latin typeface="PWJoyeuxNoel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36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44008" y="307580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5" name="ZoneTexte 4"/>
          <p:cNvSpPr txBox="1"/>
          <p:nvPr/>
        </p:nvSpPr>
        <p:spPr>
          <a:xfrm>
            <a:off x="4139952" y="3147814"/>
            <a:ext cx="4032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otype Corsiva" panose="03010101010201010101" pitchFamily="66" charset="0"/>
              </a:rPr>
              <a:t>Une boule de santé </a:t>
            </a:r>
          </a:p>
          <a:p>
            <a:pPr algn="ctr"/>
            <a: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otype Corsiva" panose="03010101010201010101" pitchFamily="66" charset="0"/>
              </a:rPr>
              <a:t>pour que votre âme puisse rire et chanter…</a:t>
            </a:r>
            <a:endParaRPr lang="fr-CA" sz="2800" dirty="0">
              <a:solidFill>
                <a:schemeClr val="tx1">
                  <a:lumMod val="85000"/>
                  <a:lumOff val="1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94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369280" y="267494"/>
            <a:ext cx="36672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Une boule remplie de liberté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Pour que vos ailes vous emmènent où vous    voulez…</a:t>
            </a:r>
            <a:endParaRPr lang="fr-CA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54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79512" y="1879252"/>
            <a:ext cx="41044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rgbClr val="5C0000"/>
                </a:solidFill>
                <a:latin typeface="Monotype Corsiva" panose="03010101010201010101" pitchFamily="66" charset="0"/>
              </a:rPr>
              <a:t>Une boule remplie de justice</a:t>
            </a:r>
          </a:p>
          <a:p>
            <a:pPr algn="ctr"/>
            <a:r>
              <a:rPr lang="fr-FR" sz="2800" dirty="0" smtClean="0">
                <a:solidFill>
                  <a:srgbClr val="5C0000"/>
                </a:solidFill>
                <a:latin typeface="Monotype Corsiva" panose="03010101010201010101" pitchFamily="66" charset="0"/>
              </a:rPr>
              <a:t>Pour que l’iniquité ne puisse plus exister…</a:t>
            </a:r>
            <a:endParaRPr lang="fr-CA" sz="2800" dirty="0">
              <a:solidFill>
                <a:srgbClr val="5C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47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7935" cy="51435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95536" y="483518"/>
            <a:ext cx="57606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Et enfin une boule remplie d’amour musical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Qui se multipliera pour aller vers tous ceux qui en ont besoin…</a:t>
            </a:r>
          </a:p>
          <a:p>
            <a:pPr algn="ctr"/>
            <a:endParaRPr lang="fr-CA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43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067944" y="186481"/>
            <a:ext cx="43924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Toutes ces boules, je vous les offre avec tout mon cœur </a:t>
            </a: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en </a:t>
            </a:r>
            <a:r>
              <a:rPr lang="fr-FR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cette période des fêtes…</a:t>
            </a:r>
          </a:p>
          <a:p>
            <a:pPr algn="ctr"/>
            <a:r>
              <a:rPr lang="fr-FR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Santé</a:t>
            </a:r>
          </a:p>
          <a:p>
            <a:pPr algn="ctr"/>
            <a:r>
              <a:rPr lang="fr-FR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Amour</a:t>
            </a:r>
          </a:p>
          <a:p>
            <a:pPr algn="ctr"/>
            <a:r>
              <a:rPr lang="fr-FR" b="1" u="sng" dirty="0">
                <a:solidFill>
                  <a:schemeClr val="bg1"/>
                </a:solidFill>
                <a:latin typeface="Monotype Corsiva" panose="03010101010201010101" pitchFamily="66" charset="0"/>
              </a:rPr>
              <a:t>Joie</a:t>
            </a:r>
          </a:p>
          <a:p>
            <a:pPr algn="ctr"/>
            <a:r>
              <a:rPr lang="fr-FR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Bonheur</a:t>
            </a:r>
          </a:p>
          <a:p>
            <a:pPr algn="ctr"/>
            <a:r>
              <a:rPr lang="fr-FR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Amitié</a:t>
            </a:r>
          </a:p>
          <a:p>
            <a:pPr algn="ctr"/>
            <a:r>
              <a:rPr lang="fr-FR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Liberté</a:t>
            </a:r>
          </a:p>
          <a:p>
            <a:pPr algn="ctr"/>
            <a:r>
              <a:rPr lang="fr-FR" b="1" u="sng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Justice</a:t>
            </a:r>
            <a:endParaRPr lang="fr-FR" b="1" u="sng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endParaRPr lang="fr-FR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fr-FR" sz="3200" dirty="0" smtClean="0">
                <a:solidFill>
                  <a:schemeClr val="bg1"/>
                </a:solidFill>
                <a:latin typeface="PWJoyeuxNoel" panose="02000603000000000000" pitchFamily="2" charset="0"/>
              </a:rPr>
              <a:t>Joyeux </a:t>
            </a:r>
            <a:r>
              <a:rPr lang="fr-FR" sz="3200" dirty="0" smtClean="0">
                <a:solidFill>
                  <a:schemeClr val="bg1"/>
                </a:solidFill>
                <a:latin typeface="PWJoyeuxNoel" panose="02000603000000000000" pitchFamily="2" charset="0"/>
              </a:rPr>
              <a:t>Noel</a:t>
            </a:r>
          </a:p>
          <a:p>
            <a:pPr algn="ctr"/>
            <a:r>
              <a:rPr lang="fr-FR" sz="3200" dirty="0" smtClean="0">
                <a:solidFill>
                  <a:schemeClr val="bg1"/>
                </a:solidFill>
                <a:latin typeface="PWJoyeuxNoel" panose="02000603000000000000" pitchFamily="2" charset="0"/>
              </a:rPr>
              <a:t>Bonne </a:t>
            </a:r>
            <a:r>
              <a:rPr lang="fr-FR" sz="3200" dirty="0" err="1" smtClean="0">
                <a:solidFill>
                  <a:schemeClr val="bg1"/>
                </a:solidFill>
                <a:latin typeface="PWJoyeuxNoel" panose="02000603000000000000" pitchFamily="2" charset="0"/>
              </a:rPr>
              <a:t>annee</a:t>
            </a:r>
            <a:r>
              <a:rPr lang="fr-FR" sz="3200" dirty="0" smtClean="0">
                <a:solidFill>
                  <a:schemeClr val="bg1"/>
                </a:solidFill>
                <a:latin typeface="PWJoyeuxNoel" panose="02000603000000000000" pitchFamily="2" charset="0"/>
              </a:rPr>
              <a:t> </a:t>
            </a:r>
            <a:r>
              <a:rPr lang="fr-FR" sz="3200" dirty="0" smtClean="0">
                <a:solidFill>
                  <a:schemeClr val="bg1"/>
                </a:solidFill>
                <a:latin typeface="PWJoyeuxNoel" panose="02000603000000000000" pitchFamily="2" charset="0"/>
              </a:rPr>
              <a:t>2015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Avec toute mon amitié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Lise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PWJoyeuxNoel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88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2939" y="627534"/>
            <a:ext cx="35869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« Une boule remplie de paix » © Auteur : Petite Marie</a:t>
            </a:r>
          </a:p>
          <a:p>
            <a:pPr algn="ctr"/>
            <a:endParaRPr lang="fr-FR" sz="1600" dirty="0" smtClean="0">
              <a:latin typeface="PWJoyeuxNoel" panose="02000603000000000000" pitchFamily="2" charset="0"/>
            </a:endParaRP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PWJoyeuxNoel" panose="02000603000000000000" pitchFamily="2" charset="0"/>
              </a:rPr>
              <a:t>Joyeux </a:t>
            </a:r>
            <a:r>
              <a:rPr lang="fr-FR" sz="2800" dirty="0">
                <a:solidFill>
                  <a:schemeClr val="bg1"/>
                </a:solidFill>
                <a:latin typeface="PWJoyeuxNoel" panose="02000603000000000000" pitchFamily="2" charset="0"/>
              </a:rPr>
              <a:t>Noel</a:t>
            </a:r>
          </a:p>
          <a:p>
            <a:pPr algn="ctr"/>
            <a:r>
              <a:rPr lang="fr-FR" sz="2800" dirty="0">
                <a:solidFill>
                  <a:schemeClr val="bg1"/>
                </a:solidFill>
                <a:latin typeface="PWJoyeuxNoel" panose="02000603000000000000" pitchFamily="2" charset="0"/>
              </a:rPr>
              <a:t>Bonne </a:t>
            </a:r>
            <a:r>
              <a:rPr lang="fr-FR" sz="2800" dirty="0" err="1">
                <a:solidFill>
                  <a:schemeClr val="bg1"/>
                </a:solidFill>
                <a:latin typeface="PWJoyeuxNoel" panose="02000603000000000000" pitchFamily="2" charset="0"/>
              </a:rPr>
              <a:t>annee</a:t>
            </a:r>
            <a:r>
              <a:rPr lang="fr-FR" sz="2800" dirty="0">
                <a:solidFill>
                  <a:schemeClr val="bg1"/>
                </a:solidFill>
                <a:latin typeface="PWJoyeuxNoel" panose="02000603000000000000" pitchFamily="2" charset="0"/>
              </a:rPr>
              <a:t> 2015</a:t>
            </a:r>
          </a:p>
          <a:p>
            <a:pPr algn="ctr"/>
            <a:endParaRPr lang="fr-FR" sz="1600" b="1" dirty="0">
              <a:solidFill>
                <a:schemeClr val="tx2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fr-FR" sz="1600" b="1" dirty="0" smtClean="0">
              <a:solidFill>
                <a:schemeClr val="tx2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fr-FR" sz="1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Musique : O Holly Night par</a:t>
            </a:r>
          </a:p>
          <a:p>
            <a:pPr algn="ctr"/>
            <a:r>
              <a:rPr lang="fr-FR" sz="1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Giovanni </a:t>
            </a:r>
            <a:r>
              <a:rPr lang="fr-FR" sz="1400" b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Marradi</a:t>
            </a:r>
            <a:endParaRPr lang="fr-FR" sz="14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endParaRPr lang="fr-FR" sz="16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endParaRPr lang="fr-FR" sz="1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fr-FR" sz="1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Montage du </a:t>
            </a:r>
            <a:r>
              <a:rPr lang="fr-FR" sz="1200" b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pps</a:t>
            </a:r>
            <a:r>
              <a:rPr lang="fr-FR" sz="1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Lise Tardif (déc. 2014 )</a:t>
            </a:r>
          </a:p>
          <a:p>
            <a:pPr algn="ctr"/>
            <a:endParaRPr lang="fr-FR" sz="1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fr-FR" sz="1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Mes diapos sont hébergés chez :</a:t>
            </a:r>
          </a:p>
          <a:p>
            <a:pPr algn="ctr"/>
            <a:r>
              <a:rPr lang="fr-FR" sz="1400" b="1" dirty="0" smtClean="0">
                <a:solidFill>
                  <a:schemeClr val="tx2">
                    <a:lumMod val="50000"/>
                  </a:schemeClr>
                </a:solidFill>
                <a:latin typeface="Monotype Corsiva" panose="03010101010201010101" pitchFamily="66" charset="0"/>
                <a:hlinkClick r:id="rId3"/>
              </a:rPr>
              <a:t>www.imagileonation.com</a:t>
            </a:r>
            <a:r>
              <a:rPr lang="fr-FR" sz="1400" b="1" dirty="0" smtClean="0">
                <a:solidFill>
                  <a:schemeClr val="tx2">
                    <a:lumMod val="50000"/>
                  </a:schemeClr>
                </a:solidFill>
                <a:latin typeface="Monotype Corsiva" panose="03010101010201010101" pitchFamily="66" charset="0"/>
              </a:rPr>
              <a:t> </a:t>
            </a:r>
            <a:endParaRPr lang="fr-CA" sz="1400" b="1" dirty="0">
              <a:solidFill>
                <a:schemeClr val="tx2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32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129</Words>
  <Application>Microsoft Office PowerPoint</Application>
  <PresentationFormat>Affichage à l'écran (16:9)</PresentationFormat>
  <Paragraphs>43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Lise Tardif</dc:creator>
  <cp:lastModifiedBy>Lise Tardif</cp:lastModifiedBy>
  <cp:revision>15</cp:revision>
  <dcterms:created xsi:type="dcterms:W3CDTF">2014-12-01T17:36:35Z</dcterms:created>
  <dcterms:modified xsi:type="dcterms:W3CDTF">2014-12-05T17:03:09Z</dcterms:modified>
</cp:coreProperties>
</file>