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3FA6-DB59-4BB7-A713-DE5C06C6EB41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0AF5-92B2-4459-AD7F-F3CF197080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41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3 elements to the standard pricing model:</a:t>
            </a:r>
          </a:p>
          <a:p>
            <a:r>
              <a:rPr lang="en-US" dirty="0" smtClean="0"/>
              <a:t>A fixed standard implementation fee – by standard</a:t>
            </a:r>
            <a:r>
              <a:rPr lang="en-US" baseline="0" dirty="0" smtClean="0"/>
              <a:t> we mean single country including one location site or more each with its own Office ID.</a:t>
            </a:r>
          </a:p>
          <a:p>
            <a:r>
              <a:rPr lang="en-US" baseline="0" dirty="0" smtClean="0"/>
              <a:t>Then there is a transaction fee for each unique itinerary. This means that however many times a PNR is revisited it is only counted as one transaction so is only paid once.</a:t>
            </a:r>
          </a:p>
          <a:p>
            <a:r>
              <a:rPr lang="en-US" baseline="0" dirty="0" smtClean="0"/>
              <a:t>And lastly there is a fee per SMS. Push notifications to Smartphones are free of charge as handled by the app.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also the optional Risk Module, where there are 2 packages (based on a fixed monthly fee):</a:t>
            </a:r>
          </a:p>
          <a:p>
            <a:r>
              <a:rPr lang="en-US" baseline="0" dirty="0" smtClean="0"/>
              <a:t>Standard package:</a:t>
            </a:r>
          </a:p>
          <a:p>
            <a:r>
              <a:rPr lang="en-US" baseline="0" dirty="0" smtClean="0"/>
              <a:t>View and send risk alerts, notifications and  PTAs (Pre-Trip Advisory emails)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Premium package:</a:t>
            </a:r>
          </a:p>
          <a:p>
            <a:pPr marL="0" indent="0" defTabSz="915680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baseline="0" dirty="0" smtClean="0"/>
              <a:t>In addition to the standard package.</a:t>
            </a:r>
          </a:p>
          <a:p>
            <a:r>
              <a:rPr lang="en-US" baseline="0" dirty="0" err="1" smtClean="0"/>
              <a:t>Riskline</a:t>
            </a:r>
            <a:r>
              <a:rPr lang="en-US" baseline="0" dirty="0" smtClean="0"/>
              <a:t> Global 24/7 database access per end-user company to access information for all countries </a:t>
            </a:r>
          </a:p>
          <a:p>
            <a:r>
              <a:rPr lang="en-GB" baseline="0" noProof="0" dirty="0" smtClean="0"/>
              <a:t>and be able to customise content</a:t>
            </a:r>
            <a:r>
              <a:rPr lang="en-US" baseline="0" dirty="0" smtClean="0"/>
              <a:t> and PTA's  (Pre-Trip Advisory emails)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85AE5-16E2-4F55-9ECF-B4F19398F8B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3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30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81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5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8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53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43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10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3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30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12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F91C-B08F-4877-8D32-BDDB324BC503}" type="datetimeFigureOut">
              <a:rPr lang="fr-FR" smtClean="0"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44F55-AC98-4046-837D-5A669E374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7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8" y="1520586"/>
            <a:ext cx="8763000" cy="4181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F9FEA-D102-4864-AD2A-8C9B75F38745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3712423"/>
            <a:ext cx="2551599" cy="13727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23" y="1268760"/>
            <a:ext cx="1901913" cy="1069826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H="1">
            <a:off x="4644008" y="2338586"/>
            <a:ext cx="1080120" cy="22631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0" y="1412776"/>
            <a:ext cx="2195736" cy="1512168"/>
            <a:chOff x="0" y="1412776"/>
            <a:chExt cx="2195736" cy="151216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2776"/>
              <a:ext cx="2034735" cy="1327001"/>
            </a:xfrm>
            <a:prstGeom prst="rect">
              <a:avLst/>
            </a:prstGeom>
          </p:spPr>
        </p:pic>
        <p:cxnSp>
          <p:nvCxnSpPr>
            <p:cNvPr id="14" name="Connecteur droit 13"/>
            <p:cNvCxnSpPr/>
            <p:nvPr/>
          </p:nvCxnSpPr>
          <p:spPr>
            <a:xfrm>
              <a:off x="1691680" y="2739777"/>
              <a:ext cx="504056" cy="18516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16"/>
          <p:cNvCxnSpPr/>
          <p:nvPr/>
        </p:nvCxnSpPr>
        <p:spPr>
          <a:xfrm flipH="1">
            <a:off x="1017367" y="2924944"/>
            <a:ext cx="1178369" cy="78747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644008" y="2564904"/>
            <a:ext cx="936104" cy="143504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28656" y="5205933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948264" y="5205933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419872" y="3999950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246206" y="2276872"/>
            <a:ext cx="9444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956376" y="2996952"/>
            <a:ext cx="9444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051720" y="2832360"/>
            <a:ext cx="216024" cy="1645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572000" y="2492896"/>
            <a:ext cx="216024" cy="16459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92061"/>
            <a:ext cx="1728793" cy="12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79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Affichage à l'écran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Amadeus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Mansanti</dc:creator>
  <cp:lastModifiedBy>Arnaud Mansanti</cp:lastModifiedBy>
  <cp:revision>40</cp:revision>
  <dcterms:created xsi:type="dcterms:W3CDTF">2014-11-26T16:50:52Z</dcterms:created>
  <dcterms:modified xsi:type="dcterms:W3CDTF">2014-12-11T09:50:16Z</dcterms:modified>
</cp:coreProperties>
</file>