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Default Extension="wav" ContentType="audio/wav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302" r:id="rId3"/>
    <p:sldId id="310" r:id="rId4"/>
    <p:sldId id="314" r:id="rId5"/>
    <p:sldId id="318" r:id="rId6"/>
    <p:sldId id="315" r:id="rId7"/>
    <p:sldId id="317" r:id="rId8"/>
    <p:sldId id="319" r:id="rId9"/>
    <p:sldId id="316" r:id="rId10"/>
    <p:sldId id="322" r:id="rId11"/>
    <p:sldId id="323" r:id="rId12"/>
    <p:sldId id="325" r:id="rId13"/>
    <p:sldId id="326" r:id="rId14"/>
    <p:sldId id="327" r:id="rId15"/>
    <p:sldId id="328" r:id="rId16"/>
    <p:sldId id="329" r:id="rId17"/>
    <p:sldId id="330" r:id="rId18"/>
    <p:sldId id="332" r:id="rId19"/>
    <p:sldId id="333" r:id="rId20"/>
    <p:sldId id="335" r:id="rId21"/>
    <p:sldId id="336" r:id="rId22"/>
    <p:sldId id="284" r:id="rId23"/>
    <p:sldId id="268" r:id="rId24"/>
    <p:sldId id="338" r:id="rId25"/>
    <p:sldId id="342" r:id="rId26"/>
    <p:sldId id="339" r:id="rId27"/>
    <p:sldId id="344" r:id="rId28"/>
    <p:sldId id="343" r:id="rId29"/>
    <p:sldId id="345" r:id="rId30"/>
    <p:sldId id="346" r:id="rId31"/>
    <p:sldId id="348" r:id="rId32"/>
    <p:sldId id="349" r:id="rId33"/>
    <p:sldId id="350" r:id="rId34"/>
    <p:sldId id="351" r:id="rId35"/>
    <p:sldId id="340" r:id="rId36"/>
    <p:sldId id="352" r:id="rId37"/>
    <p:sldId id="353" r:id="rId3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iVnb2k/hTMDMF7nudC/Vng==" hashData="S1985E2N6apLlVpIceZU1Q+UIiE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9" autoAdjust="0"/>
    <p:restoredTop sz="94629" autoAdjust="0"/>
  </p:normalViewPr>
  <p:slideViewPr>
    <p:cSldViewPr>
      <p:cViewPr varScale="1">
        <p:scale>
          <a:sx n="118" d="100"/>
          <a:sy n="118" d="100"/>
        </p:scale>
        <p:origin x="-78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BF658-7694-4045-BE03-AC0F0F32FB3E}" type="datetimeFigureOut">
              <a:rPr lang="fr-FR" smtClean="0"/>
              <a:pPr/>
              <a:t>09/12/2014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D6CE71-3936-41C6-B966-7020042C1B49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427725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D6CE71-3936-41C6-B966-7020042C1B49}" type="slidenum">
              <a:rPr lang="fr-FR" smtClean="0"/>
              <a:pPr/>
              <a:t>27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505331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2851C-6020-4DA8-9E7B-7043B851053A}" type="datetimeFigureOut">
              <a:rPr lang="fr-FR" smtClean="0"/>
              <a:pPr/>
              <a:t>09/12/2014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6AC7-CDE4-46E2-A449-4A049CF52FD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91827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2851C-6020-4DA8-9E7B-7043B851053A}" type="datetimeFigureOut">
              <a:rPr lang="fr-FR" smtClean="0"/>
              <a:pPr/>
              <a:t>09/12/2014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6AC7-CDE4-46E2-A449-4A049CF52FD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135176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2851C-6020-4DA8-9E7B-7043B851053A}" type="datetimeFigureOut">
              <a:rPr lang="fr-FR" smtClean="0"/>
              <a:pPr/>
              <a:t>09/12/2014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6AC7-CDE4-46E2-A449-4A049CF52FD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170980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2851C-6020-4DA8-9E7B-7043B851053A}" type="datetimeFigureOut">
              <a:rPr lang="fr-FR" smtClean="0"/>
              <a:pPr/>
              <a:t>09/12/2014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6AC7-CDE4-46E2-A449-4A049CF52FD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594779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2851C-6020-4DA8-9E7B-7043B851053A}" type="datetimeFigureOut">
              <a:rPr lang="fr-FR" smtClean="0"/>
              <a:pPr/>
              <a:t>09/12/2014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6AC7-CDE4-46E2-A449-4A049CF52FD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033118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2851C-6020-4DA8-9E7B-7043B851053A}" type="datetimeFigureOut">
              <a:rPr lang="fr-FR" smtClean="0"/>
              <a:pPr/>
              <a:t>09/12/2014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6AC7-CDE4-46E2-A449-4A049CF52FD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766336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2851C-6020-4DA8-9E7B-7043B851053A}" type="datetimeFigureOut">
              <a:rPr lang="fr-FR" smtClean="0"/>
              <a:pPr/>
              <a:t>09/12/2014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6AC7-CDE4-46E2-A449-4A049CF52FD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407386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2851C-6020-4DA8-9E7B-7043B851053A}" type="datetimeFigureOut">
              <a:rPr lang="fr-FR" smtClean="0"/>
              <a:pPr/>
              <a:t>09/12/2014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6AC7-CDE4-46E2-A449-4A049CF52FD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97058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2851C-6020-4DA8-9E7B-7043B851053A}" type="datetimeFigureOut">
              <a:rPr lang="fr-FR" smtClean="0"/>
              <a:pPr/>
              <a:t>09/12/2014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6AC7-CDE4-46E2-A449-4A049CF52FD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889725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2851C-6020-4DA8-9E7B-7043B851053A}" type="datetimeFigureOut">
              <a:rPr lang="fr-FR" smtClean="0"/>
              <a:pPr/>
              <a:t>09/12/2014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6AC7-CDE4-46E2-A449-4A049CF52FD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130924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2851C-6020-4DA8-9E7B-7043B851053A}" type="datetimeFigureOut">
              <a:rPr lang="fr-FR" smtClean="0"/>
              <a:pPr/>
              <a:t>09/12/2014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6AC7-CDE4-46E2-A449-4A049CF52FD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419196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72851C-6020-4DA8-9E7B-7043B851053A}" type="datetimeFigureOut">
              <a:rPr lang="fr-FR" smtClean="0"/>
              <a:pPr/>
              <a:t>09/12/2014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E6AC7-CDE4-46E2-A449-4A049CF52FD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959766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wav"/><Relationship Id="rId5" Type="http://schemas.openxmlformats.org/officeDocument/2006/relationships/image" Target="../media/image2.png"/><Relationship Id="rId4" Type="http://schemas.microsoft.com/office/2007/relationships/media" Target="../media/media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g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Picture 2" descr="http://ts1.mm.bing.net/th?&amp;id=HN.607999642439780950&amp;w=300&amp;h=300&amp;c=0&amp;pid=1.9&amp;rs=0&amp;p=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56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9592" y="548680"/>
            <a:ext cx="76370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i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lgerian" panose="04020705040A02060702" pitchFamily="82" charset="0"/>
              </a:rPr>
              <a:t>QUE LA VIE EST TRISTE</a:t>
            </a:r>
            <a:endParaRPr lang="fr-FR" sz="5400" b="1" i="1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6" name="11 Que la vie est triste_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81561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13000">
        <p:fade/>
      </p:transition>
    </mc:Choice>
    <mc:Fallback>
      <p:transition spd="med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Picture 2" descr="C:\Users\Chrys\Desktop\homme-dort-dans-poubelle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0" y="0"/>
            <a:ext cx="9525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79512" y="260648"/>
            <a:ext cx="84969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T'as beau te dire qu'le monde est beau</a:t>
            </a:r>
          </a:p>
          <a:p>
            <a:r>
              <a:rPr lang="fr-F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Quand tu te sens bien dans ta peau</a:t>
            </a:r>
          </a:p>
          <a:p>
            <a:r>
              <a:rPr lang="fr-F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Mais suffit qu't'ailles y faire un tour</a:t>
            </a:r>
          </a:p>
          <a:p>
            <a:r>
              <a:rPr lang="fr-F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Pour avoir mal dans tes beaux jours</a:t>
            </a:r>
          </a:p>
        </p:txBody>
      </p:sp>
      <p:pic>
        <p:nvPicPr>
          <p:cNvPr id="10242" name="Picture 2" descr="http://p4.storage.canalblog.com/42/71/833312/69824235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812753"/>
            <a:ext cx="5715000" cy="436245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34636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7170" name="Picture 2" descr="http://www.interet-general.info/IMG/Suisse-Geneve-Mendiant-Rom-2-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Chrys\Desktop\9Tube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96552" y="0"/>
            <a:ext cx="3810000" cy="712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2195736" y="260648"/>
            <a:ext cx="5616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Et tu vois les gens qui ont mal</a:t>
            </a:r>
          </a:p>
          <a:p>
            <a:r>
              <a:rPr lang="fr-F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Et tu te dis qu'c'est pas normal</a:t>
            </a:r>
          </a:p>
          <a:p>
            <a:r>
              <a:rPr lang="fr-F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Alors pour pas être malheureux</a:t>
            </a:r>
          </a:p>
          <a:p>
            <a:r>
              <a:rPr lang="fr-F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Comme un con tu fermes les yeux</a:t>
            </a:r>
          </a:p>
        </p:txBody>
      </p:sp>
    </p:spTree>
    <p:extLst>
      <p:ext uri="{BB962C8B-B14F-4D97-AF65-F5344CB8AC3E}">
        <p14:creationId xmlns:p14="http://schemas.microsoft.com/office/powerpoint/2010/main" xmlns="" val="128396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Picture 4" descr="http://www.chambre237.com/wp-content/uploads/2014/03/Gifs-Animes-Hypnotiques-de-David-Szakaly-03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Chrys\Desktop\48c006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780928"/>
            <a:ext cx="3075806" cy="3429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Chrys\Desktop\3013674215_1_13_N5T01Bpu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3810000" cy="3810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251520" y="332656"/>
            <a:ext cx="59766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Et puis le soir seul dans ton lit</a:t>
            </a:r>
          </a:p>
          <a:p>
            <a:r>
              <a:rPr lang="fr-F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Tu cauchemardes à la folie</a:t>
            </a:r>
          </a:p>
          <a:p>
            <a:r>
              <a:rPr lang="fr-F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Tu revois tous ces </a:t>
            </a:r>
            <a:r>
              <a:rPr lang="fr-FR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cœurs </a:t>
            </a:r>
            <a:r>
              <a:rPr lang="fr-F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blessés</a:t>
            </a:r>
          </a:p>
          <a:p>
            <a:r>
              <a:rPr lang="fr-F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Tu panses tes rêves gercés</a:t>
            </a:r>
          </a:p>
        </p:txBody>
      </p:sp>
      <p:pic>
        <p:nvPicPr>
          <p:cNvPr id="12290" name="Picture 2" descr="http://2.bp.blogspot.com/-E2hxceVFs5E/TcJEMkfwVnI/AAAAAAAAALM/KRxIpGf0nZ8/s1600/funny_gif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73148" y="4495428"/>
            <a:ext cx="3429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91825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Picture 4" descr="http://legeekcestchic.eu/wp-content/uploads/2013/06/tumblr_mnzbxgLxfS1ssvemio1_500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467544" y="332656"/>
            <a:ext cx="6192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la vie est triste mon amour mon </a:t>
            </a:r>
            <a:r>
              <a:rPr lang="fr-FR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amour</a:t>
            </a:r>
          </a:p>
          <a:p>
            <a:r>
              <a:rPr lang="fr-FR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</a:t>
            </a:r>
            <a:r>
              <a:rPr lang="fr-F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vie est triste mon amour mon amour</a:t>
            </a:r>
          </a:p>
        </p:txBody>
      </p:sp>
    </p:spTree>
    <p:extLst>
      <p:ext uri="{BB962C8B-B14F-4D97-AF65-F5344CB8AC3E}">
        <p14:creationId xmlns:p14="http://schemas.microsoft.com/office/powerpoint/2010/main" xmlns="" val="786628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14000">
        <p:fade/>
      </p:transition>
    </mc:Choice>
    <mc:Fallback>
      <p:transition spd="med" advClick="0" advTm="1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Picture 2" descr="http://www.chambre237.com/wp-content/uploads/2014/09/Kevin-Weir-cr%C3%A9e-des-GIF-05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0" y="116632"/>
            <a:ext cx="70567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C'est dingue ce qui peut arriver</a:t>
            </a:r>
          </a:p>
          <a:p>
            <a:r>
              <a:rPr lang="fr-F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Comme histoires tristes à en crever</a:t>
            </a:r>
          </a:p>
          <a:p>
            <a:r>
              <a:rPr lang="fr-F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Souvent tu perds dans le malheur</a:t>
            </a:r>
          </a:p>
          <a:p>
            <a:r>
              <a:rPr lang="fr-F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Le vrai sens des valeurs</a:t>
            </a:r>
          </a:p>
          <a:p>
            <a:r>
              <a:rPr lang="fr-F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C'est comme ça partout sur la terre</a:t>
            </a:r>
          </a:p>
          <a:p>
            <a:r>
              <a:rPr lang="fr-F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Plus rien ne va plus ou laisse faire</a:t>
            </a:r>
          </a:p>
        </p:txBody>
      </p:sp>
    </p:spTree>
    <p:extLst>
      <p:ext uri="{BB962C8B-B14F-4D97-AF65-F5344CB8AC3E}">
        <p14:creationId xmlns:p14="http://schemas.microsoft.com/office/powerpoint/2010/main" xmlns="" val="1679608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17000">
        <p:fade/>
      </p:transition>
    </mc:Choice>
    <mc:Fallback>
      <p:transition spd="med" advClick="0" advTm="1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Picture 2" descr="http://auto.img.v4.skyrock.net/3424/77003424/pics/3008494417_1_7_XJbadoPU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Chrys\Desktop\tgm1p9s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870898"/>
            <a:ext cx="2520280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395536" y="260648"/>
            <a:ext cx="7128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Des fois je voudrais tout changer</a:t>
            </a:r>
          </a:p>
          <a:p>
            <a:r>
              <a:rPr lang="fr-F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Mais j'suis coincé j'ose pas bouger</a:t>
            </a:r>
          </a:p>
          <a:p>
            <a:r>
              <a:rPr lang="fr-F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Y a plus d'mal y a plus d'bien</a:t>
            </a:r>
          </a:p>
        </p:txBody>
      </p:sp>
    </p:spTree>
    <p:extLst>
      <p:ext uri="{BB962C8B-B14F-4D97-AF65-F5344CB8AC3E}">
        <p14:creationId xmlns:p14="http://schemas.microsoft.com/office/powerpoint/2010/main" xmlns="" val="4195598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16000">
        <p:fade/>
      </p:transition>
    </mc:Choice>
    <mc:Fallback>
      <p:transition spd="med" advClick="0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1266" name="Picture 2" descr="http://www.greenpeace.org/international/Global/international/planet-2/image/2005/10/a-chinese-child-sits-amongst-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23528" y="260648"/>
            <a:ext cx="5832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a qu'des gens qui vivent comme des chiens</a:t>
            </a:r>
          </a:p>
          <a:p>
            <a:r>
              <a:rPr lang="fr-F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monde est plein de gens comme ça</a:t>
            </a:r>
          </a:p>
          <a:p>
            <a:r>
              <a:rPr lang="fr-F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 vivent et qui savent pas pourquoi</a:t>
            </a:r>
          </a:p>
        </p:txBody>
      </p:sp>
    </p:spTree>
    <p:extLst>
      <p:ext uri="{BB962C8B-B14F-4D97-AF65-F5344CB8AC3E}">
        <p14:creationId xmlns:p14="http://schemas.microsoft.com/office/powerpoint/2010/main" xmlns="" val="870388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12000">
        <p:fade/>
      </p:transition>
    </mc:Choice>
    <mc:Fallback>
      <p:transition spd="med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4338" name="Picture 2" descr="http://ts1.mm.bing.net/th?&amp;id=HN.608000243737431585&amp;w=300&amp;h=300&amp;c=0&amp;pid=1.9&amp;rs=0&amp;p=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23528" y="188640"/>
            <a:ext cx="48965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 rêves et tu traverses la rue</a:t>
            </a:r>
          </a:p>
          <a:p>
            <a:r>
              <a:rPr lang="fr-F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Une bagnole passe et t'passe dessus</a:t>
            </a:r>
          </a:p>
          <a:p>
            <a:r>
              <a:rPr lang="fr-F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gens s'en tapent un maximum</a:t>
            </a:r>
          </a:p>
          <a:p>
            <a:r>
              <a:rPr lang="fr-F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Ça pèse pas lourd la vie d'un homme</a:t>
            </a:r>
          </a:p>
          <a:p>
            <a:endParaRPr lang="fr-FR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906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13000">
        <p:fade/>
      </p:transition>
    </mc:Choice>
    <mc:Fallback>
      <p:transition spd="med" advClick="0" advTm="1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Picture 2" descr="http://p1.storage.canalblog.com/17/25/833312/73356793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p1.storage.canalblog.com/17/25/833312/73356793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052736"/>
            <a:ext cx="5486400" cy="494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467544" y="260648"/>
            <a:ext cx="6854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Que la vie est triste mon amour mon amour Que la vie est triste mon amour mon amour </a:t>
            </a:r>
          </a:p>
        </p:txBody>
      </p:sp>
    </p:spTree>
    <p:extLst>
      <p:ext uri="{BB962C8B-B14F-4D97-AF65-F5344CB8AC3E}">
        <p14:creationId xmlns:p14="http://schemas.microsoft.com/office/powerpoint/2010/main" xmlns="" val="2806331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13000">
        <p:fade/>
      </p:transition>
    </mc:Choice>
    <mc:Fallback>
      <p:transition spd="med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6386" name="Picture 2" descr="C:\Users\Chrys\Desktop\1966790_725287017557968_2001695127345044280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465031"/>
            <a:ext cx="9144000" cy="871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278921" y="188640"/>
            <a:ext cx="64087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Dis-moi que'q'chose à part le cul</a:t>
            </a:r>
          </a:p>
          <a:p>
            <a:r>
              <a:rPr lang="fr-F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Qui vaille la peine d'être vécu</a:t>
            </a:r>
          </a:p>
          <a:p>
            <a:r>
              <a:rPr lang="fr-F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Si p't'et' se faire un ventre rond</a:t>
            </a:r>
          </a:p>
          <a:p>
            <a:r>
              <a:rPr lang="fr-F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À la santé dans sans un rond</a:t>
            </a:r>
          </a:p>
        </p:txBody>
      </p:sp>
    </p:spTree>
    <p:extLst>
      <p:ext uri="{BB962C8B-B14F-4D97-AF65-F5344CB8AC3E}">
        <p14:creationId xmlns:p14="http://schemas.microsoft.com/office/powerpoint/2010/main" xmlns="" val="1202167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16000">
        <p:fade/>
      </p:transition>
    </mc:Choice>
    <mc:Fallback>
      <p:transition spd="med" advClick="0" advTm="1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6082" name="Picture 2" descr="http://img4.hostingpics.net/pics/786476voilier1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2771800" y="332655"/>
            <a:ext cx="5760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T'es là et j'ai peur dans le noir</a:t>
            </a:r>
          </a:p>
          <a:p>
            <a:r>
              <a:rPr lang="fr-FR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Comme ces nuits où tu es pas là</a:t>
            </a:r>
          </a:p>
          <a:p>
            <a:r>
              <a:rPr lang="fr-FR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Où je suis seul sans toi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987824" y="0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Je ne sais qui m’arrive ce soir</a:t>
            </a:r>
            <a:endParaRPr lang="fr-FR" sz="24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Che" panose="02030609000101010101" pitchFamily="49" charset="-127"/>
              <a:ea typeface="BatangChe" panose="0203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6614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20000">
        <p:fade/>
      </p:transition>
    </mc:Choice>
    <mc:Fallback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Picture 3" descr="C:\Users\Chrys\Desktop\preciso-desse-app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6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898171" y="116632"/>
            <a:ext cx="58326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Vive la médaille en chocolat</a:t>
            </a:r>
          </a:p>
          <a:p>
            <a:r>
              <a:rPr lang="fr-FR" sz="24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Si les autres la loupent attrape-la</a:t>
            </a:r>
          </a:p>
          <a:p>
            <a:r>
              <a:rPr lang="fr-FR" sz="24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L'argent c'est fait pour être heureux</a:t>
            </a:r>
          </a:p>
          <a:p>
            <a:r>
              <a:rPr lang="fr-FR" sz="24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Ceux qu'en ont pas tant pis pour eux</a:t>
            </a:r>
          </a:p>
        </p:txBody>
      </p:sp>
    </p:spTree>
    <p:extLst>
      <p:ext uri="{BB962C8B-B14F-4D97-AF65-F5344CB8AC3E}">
        <p14:creationId xmlns:p14="http://schemas.microsoft.com/office/powerpoint/2010/main" xmlns="" val="3753686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16000">
        <p:fade/>
      </p:transition>
    </mc:Choice>
    <mc:Fallback>
      <p:transition spd="med" advClick="0" advTm="1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Picture 2" descr="C:\Users\Chrys\Desktop\floatie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2555776" y="256740"/>
            <a:ext cx="75608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Oublie ceux qu'habitent rue d'l'oubli</a:t>
            </a:r>
          </a:p>
          <a:p>
            <a:r>
              <a:rPr lang="fr-F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Les vieux qui meurent seuls dans leur lit</a:t>
            </a:r>
          </a:p>
          <a:p>
            <a:r>
              <a:rPr lang="fr-F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Parce qu'ils ont personne à parler</a:t>
            </a:r>
          </a:p>
          <a:p>
            <a:r>
              <a:rPr lang="fr-F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Et pas d'autre parent qu'la télé</a:t>
            </a:r>
          </a:p>
        </p:txBody>
      </p:sp>
    </p:spTree>
    <p:extLst>
      <p:ext uri="{BB962C8B-B14F-4D97-AF65-F5344CB8AC3E}">
        <p14:creationId xmlns:p14="http://schemas.microsoft.com/office/powerpoint/2010/main" xmlns="" val="2038981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28674" name="Picture 2" descr="C:\Users\Chrys\Desktop\newborn-baby-on-hand_90311-1440x9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7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Chrys\Desktop\x0xjuz0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55185" y="2060848"/>
            <a:ext cx="5957657" cy="530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fooyre.seneweb.com/dynamic/modules/blogs/blogs/fooyre/pleu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2544217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2544217" y="404664"/>
            <a:ext cx="63482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Moi ça m'donne envie d'pas être né</a:t>
            </a:r>
          </a:p>
          <a:p>
            <a:r>
              <a:rPr lang="fr-F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Comme l'enfant qu't'as pas pu m'donner</a:t>
            </a:r>
          </a:p>
          <a:p>
            <a:r>
              <a:rPr lang="fr-F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J'ai pleuré quand tu l'as perdu</a:t>
            </a:r>
          </a:p>
          <a:p>
            <a:r>
              <a:rPr lang="fr-F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Mais peut-être bien qu'j'aurais pas dû</a:t>
            </a:r>
          </a:p>
        </p:txBody>
      </p:sp>
    </p:spTree>
    <p:extLst>
      <p:ext uri="{BB962C8B-B14F-4D97-AF65-F5344CB8AC3E}">
        <p14:creationId xmlns:p14="http://schemas.microsoft.com/office/powerpoint/2010/main" xmlns="" val="4118571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8434" name="Picture 2" descr="C:\Users\Chrys\Desktop\5255609332721063gif-fini-homme-nu-gif-gif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Chrys\Desktop\8-NL0a6Q7qarN6TTyIar1Z7t00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996952"/>
            <a:ext cx="2743554" cy="2382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23528" y="332656"/>
            <a:ext cx="6696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Que la vie est triste mon amour mon </a:t>
            </a:r>
            <a:r>
              <a:rPr lang="fr-FR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amour</a:t>
            </a:r>
          </a:p>
          <a:p>
            <a:r>
              <a:rPr lang="fr-FR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Que </a:t>
            </a:r>
            <a:r>
              <a:rPr lang="fr-F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la vie est triste mon amour mon amour</a:t>
            </a:r>
          </a:p>
        </p:txBody>
      </p:sp>
    </p:spTree>
    <p:extLst>
      <p:ext uri="{BB962C8B-B14F-4D97-AF65-F5344CB8AC3E}">
        <p14:creationId xmlns:p14="http://schemas.microsoft.com/office/powerpoint/2010/main" xmlns="" val="1057008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12000">
        <p:fade/>
      </p:transition>
    </mc:Choice>
    <mc:Fallback>
      <p:transition spd="med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9458" name="Picture 2" descr="http://p3.storage.canalblog.com/38/77/833312/66215769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79512" y="273426"/>
            <a:ext cx="7488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La souffrance chancre immobile</a:t>
            </a:r>
          </a:p>
          <a:p>
            <a:r>
              <a:rPr lang="fr-F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Qui t'attend comme une araignée</a:t>
            </a:r>
          </a:p>
          <a:p>
            <a:r>
              <a:rPr lang="fr-F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Tisse sa toile sur la ville</a:t>
            </a:r>
          </a:p>
        </p:txBody>
      </p:sp>
    </p:spTree>
    <p:extLst>
      <p:ext uri="{BB962C8B-B14F-4D97-AF65-F5344CB8AC3E}">
        <p14:creationId xmlns:p14="http://schemas.microsoft.com/office/powerpoint/2010/main" xmlns="" val="3952355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14000">
        <p:fade/>
      </p:transition>
    </mc:Choice>
    <mc:Fallback>
      <p:transition spd="med" advClick="0" advTm="1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25602" name="Picture 2" descr="http://ts1.mm.bing.net/th?&amp;id=HN.607998306701150186&amp;w=300&amp;h=300&amp;c=0&amp;pid=1.9&amp;rs=0&amp;p=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encrypted-tbn1.gstatic.com/images?q=tbn:ANd9GcQctvr52lyXb3iiebUiv-SSFDzteJGAbxum8q3UcjC6OW2fFfbHtkOb7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7" y="-4259"/>
            <a:ext cx="2736304" cy="220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5" descr="C:\Users\Chrys\Desktop\1411280612258222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348880"/>
            <a:ext cx="317182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251520" y="260648"/>
            <a:ext cx="5616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Et remplit son panier</a:t>
            </a:r>
          </a:p>
          <a:p>
            <a:r>
              <a:rPr lang="fr-F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Sex-shop et panier à salade</a:t>
            </a:r>
          </a:p>
          <a:p>
            <a:r>
              <a:rPr lang="fr-F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Les détraqués et les malades</a:t>
            </a:r>
          </a:p>
          <a:p>
            <a:r>
              <a:rPr lang="fr-F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Ces </a:t>
            </a:r>
            <a:r>
              <a:rPr lang="fr-FR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cœurs </a:t>
            </a:r>
            <a:r>
              <a:rPr lang="fr-F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qui se pendent aux néons</a:t>
            </a:r>
          </a:p>
        </p:txBody>
      </p:sp>
    </p:spTree>
    <p:extLst>
      <p:ext uri="{BB962C8B-B14F-4D97-AF65-F5344CB8AC3E}">
        <p14:creationId xmlns:p14="http://schemas.microsoft.com/office/powerpoint/2010/main" xmlns="" val="1634177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14000">
        <p:fade/>
      </p:transition>
    </mc:Choice>
    <mc:Fallback>
      <p:transition spd="med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61759" y="1600200"/>
            <a:ext cx="4220481" cy="4525963"/>
          </a:xfrm>
        </p:spPr>
      </p:pic>
      <p:pic>
        <p:nvPicPr>
          <p:cNvPr id="22530" name="Picture 2" descr="https://fbcdn-sphotos-c-a.akamaihd.net/hphotos-ak-xpa1/v/t1.0-9/10398437_118479704769_1096838_n.jpg?oh=129eb150faf35d0cf208995d7d8f9752&amp;oe=551C2BAE&amp;__gda__=1426254175_e7b7b9415d97308da9fccac012f1908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539552" y="260648"/>
            <a:ext cx="70567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L'aveugle et son accordéon</a:t>
            </a:r>
          </a:p>
          <a:p>
            <a:r>
              <a:rPr lang="fr-F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Ses yeux qui se cognent à l'espace</a:t>
            </a:r>
          </a:p>
          <a:p>
            <a:r>
              <a:rPr lang="fr-F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Tous les </a:t>
            </a:r>
            <a:r>
              <a:rPr lang="fr-FR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maquereaux </a:t>
            </a:r>
            <a:r>
              <a:rPr lang="fr-F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tous les rapaces</a:t>
            </a:r>
          </a:p>
          <a:p>
            <a:r>
              <a:rPr lang="fr-F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Le chien qui a perdu son maître</a:t>
            </a:r>
          </a:p>
        </p:txBody>
      </p:sp>
      <p:pic>
        <p:nvPicPr>
          <p:cNvPr id="22537" name="Picture 9" descr="C:\Users\Chrys\Desktop\chi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420888"/>
            <a:ext cx="2376264" cy="443711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38" name="Picture 10" descr="C:\Users\Chrys\Desktop\0c3d2db2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420888"/>
            <a:ext cx="1979712" cy="443711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64956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14000">
        <p:fade/>
      </p:transition>
    </mc:Choice>
    <mc:Fallback>
      <p:transition spd="med" advClick="0" advTm="1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27650" name="Picture 2" descr="C:\Users\Chrys\Downloads\a1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C:\Users\Chrys\Downloads\Image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67725" y="4077073"/>
            <a:ext cx="5472608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23528" y="332656"/>
            <a:ext cx="82809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La vieille pute qui peut plus s'faire mettre</a:t>
            </a:r>
          </a:p>
          <a:p>
            <a:r>
              <a:rPr lang="fr-F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Qu'a les seins comme du beurre fondu</a:t>
            </a:r>
          </a:p>
          <a:p>
            <a:r>
              <a:rPr lang="fr-F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Qui dégouline et qu'en peut plus</a:t>
            </a:r>
          </a:p>
          <a:p>
            <a:r>
              <a:rPr lang="fr-F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Toutes ces vies qui vont pas bien</a:t>
            </a:r>
          </a:p>
          <a:p>
            <a:r>
              <a:rPr lang="fr-F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Toutes ces nuits qui crient pour rien</a:t>
            </a:r>
          </a:p>
          <a:p>
            <a:endParaRPr lang="fr-FR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Che" panose="02030609000101010101" pitchFamily="49" charset="-127"/>
              <a:ea typeface="BatangChe" panose="0203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988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14000">
        <p:fade/>
      </p:transition>
    </mc:Choice>
    <mc:Fallback>
      <p:transition spd="med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26626" name="Picture 2" descr="C:\Users\Chrys\Desktop\Night_Romantic_Gif_Animation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95536" y="332656"/>
            <a:ext cx="7704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Que la vie est triste mon amour mon </a:t>
            </a:r>
            <a:r>
              <a:rPr lang="fr-FR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amour</a:t>
            </a:r>
          </a:p>
          <a:p>
            <a:r>
              <a:rPr lang="fr-FR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Que </a:t>
            </a:r>
            <a:r>
              <a:rPr lang="fr-F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la vie est triste mon amour mon amour</a:t>
            </a:r>
          </a:p>
        </p:txBody>
      </p:sp>
    </p:spTree>
    <p:extLst>
      <p:ext uri="{BB962C8B-B14F-4D97-AF65-F5344CB8AC3E}">
        <p14:creationId xmlns:p14="http://schemas.microsoft.com/office/powerpoint/2010/main" xmlns="" val="433796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12000">
        <p:fade/>
      </p:transition>
    </mc:Choice>
    <mc:Fallback>
      <p:transition spd="med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Picture 2" descr="C:\Users\Chrys\Desktop\tumblr_mk7ruvrVrf1rauqjzo1_500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79512" y="260648"/>
            <a:ext cx="6336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Ce monde qui gonfle et qui craque</a:t>
            </a:r>
          </a:p>
          <a:p>
            <a:r>
              <a:rPr lang="fr-F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Qui se détruit qui se détraque</a:t>
            </a:r>
          </a:p>
          <a:p>
            <a:r>
              <a:rPr lang="fr-F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Tu sais plus quoi faire de ton </a:t>
            </a:r>
            <a:r>
              <a:rPr lang="fr-FR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cœur</a:t>
            </a:r>
            <a:endParaRPr lang="fr-FR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Che" panose="02030609000101010101" pitchFamily="49" charset="-127"/>
              <a:ea typeface="BatangChe" panose="0203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5835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14000">
        <p:fade/>
      </p:transition>
    </mc:Choice>
    <mc:Fallback>
      <p:transition spd="med" advClick="0" advTm="1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Picture 2" descr="C:\Users\Chrys\Desktop\ntbvqhht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07504" y="1772816"/>
            <a:ext cx="5760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>
                <a:solidFill>
                  <a:schemeClr val="bg1"/>
                </a:solidFill>
                <a:latin typeface="BatangChe" panose="02030609000101010101" pitchFamily="49" charset="-127"/>
                <a:ea typeface="BatangChe" panose="02030609000101010101" pitchFamily="49" charset="-127"/>
              </a:rPr>
              <a:t>Tu sais être seul c'est la mort</a:t>
            </a:r>
          </a:p>
          <a:p>
            <a:r>
              <a:rPr lang="fr-FR" sz="2400" b="1" i="1" dirty="0">
                <a:solidFill>
                  <a:schemeClr val="bg1"/>
                </a:solidFill>
                <a:latin typeface="BatangChe" panose="02030609000101010101" pitchFamily="49" charset="-127"/>
                <a:ea typeface="BatangChe" panose="02030609000101010101" pitchFamily="49" charset="-127"/>
              </a:rPr>
              <a:t>C'est comme un cancer qui te mord</a:t>
            </a:r>
          </a:p>
          <a:p>
            <a:endParaRPr lang="fr-FR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Che" panose="02030609000101010101" pitchFamily="49" charset="-127"/>
              <a:ea typeface="BatangChe" panose="0203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5646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0722" name="Picture 2" descr="C:\Users\Chrys\Desktop\da7841ce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611560" y="332656"/>
            <a:ext cx="74888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Tu te méprends par </a:t>
            </a:r>
            <a:r>
              <a:rPr lang="fr-FR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cœur</a:t>
            </a:r>
            <a:endParaRPr lang="fr-FR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Che" panose="02030609000101010101" pitchFamily="49" charset="-127"/>
              <a:ea typeface="BatangChe" panose="02030609000101010101" pitchFamily="49" charset="-127"/>
            </a:endParaRPr>
          </a:p>
          <a:p>
            <a:r>
              <a:rPr lang="fr-F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Tu sais plus quoi faire de tes bras</a:t>
            </a:r>
          </a:p>
          <a:p>
            <a:r>
              <a:rPr lang="fr-F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Tu ronges ta vie comme un rat</a:t>
            </a:r>
          </a:p>
          <a:p>
            <a:r>
              <a:rPr lang="fr-F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T'as mal de vivre pour souffrir</a:t>
            </a:r>
          </a:p>
        </p:txBody>
      </p:sp>
    </p:spTree>
    <p:extLst>
      <p:ext uri="{BB962C8B-B14F-4D97-AF65-F5344CB8AC3E}">
        <p14:creationId xmlns:p14="http://schemas.microsoft.com/office/powerpoint/2010/main" xmlns="" val="3044822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13000">
        <p:fade/>
      </p:transition>
    </mc:Choice>
    <mc:Fallback>
      <p:transition spd="med" advClick="0" advTm="1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8194" name="Picture 2" descr="C:\Users\Chrys\Desktop\Captur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Chrys\Desktop\krissghetto-vip-blog-com-13041k.gif.jpg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1" y="836712"/>
            <a:ext cx="1114425" cy="128587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746" name="Picture 2" descr="http://shareyourlovelifestoryatthisblog.files.wordpress.com/2011/06/0028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5481" y="1479649"/>
            <a:ext cx="299085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251520" y="260648"/>
            <a:ext cx="64087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Et pourtant tu veux pas mourir</a:t>
            </a:r>
          </a:p>
          <a:p>
            <a:r>
              <a:rPr lang="fr-F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À quoi tu veux croire nom de Dieu</a:t>
            </a:r>
          </a:p>
          <a:p>
            <a:r>
              <a:rPr lang="fr-F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Lorsque tu crois plus au Bon Dieu</a:t>
            </a:r>
          </a:p>
          <a:p>
            <a:r>
              <a:rPr lang="fr-F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Dans ma tête je cherche comme un fou</a:t>
            </a:r>
          </a:p>
          <a:p>
            <a:r>
              <a:rPr lang="fr-F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Pourtant je trouve rien du tout</a:t>
            </a:r>
          </a:p>
        </p:txBody>
      </p:sp>
    </p:spTree>
    <p:extLst>
      <p:ext uri="{BB962C8B-B14F-4D97-AF65-F5344CB8AC3E}">
        <p14:creationId xmlns:p14="http://schemas.microsoft.com/office/powerpoint/2010/main" xmlns="" val="1324086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18000">
        <p:fade/>
      </p:transition>
    </mc:Choice>
    <mc:Fallback>
      <p:transition spd="med" advClick="0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2" dur="2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Picture 2" descr="http://coquelico.c.o.pic.centerblog.net/o/16dc1681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539552" y="332656"/>
            <a:ext cx="60486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La vie la mort et tout l'bastringue</a:t>
            </a:r>
          </a:p>
          <a:p>
            <a:r>
              <a:rPr lang="fr-F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Plus j'y pense et plus j'trouve ça dingue</a:t>
            </a:r>
          </a:p>
          <a:p>
            <a:r>
              <a:rPr lang="fr-F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Faut accepter de pas comprendre</a:t>
            </a:r>
          </a:p>
          <a:p>
            <a:r>
              <a:rPr lang="fr-F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Et c'est pas plus mal à tout prendre</a:t>
            </a:r>
          </a:p>
          <a:p>
            <a:r>
              <a:rPr lang="fr-F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Mais que la vie est triste mon amour </a:t>
            </a:r>
            <a:r>
              <a:rPr lang="fr-F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mon amour</a:t>
            </a:r>
          </a:p>
        </p:txBody>
      </p:sp>
    </p:spTree>
    <p:extLst>
      <p:ext uri="{BB962C8B-B14F-4D97-AF65-F5344CB8AC3E}">
        <p14:creationId xmlns:p14="http://schemas.microsoft.com/office/powerpoint/2010/main" xmlns="" val="3481139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Picture 2" descr="C:\Users\Chrys\Desktop\975869ff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722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323528" y="332656"/>
            <a:ext cx="8640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Que la vie est triste mon amour mon amour</a:t>
            </a:r>
          </a:p>
          <a:p>
            <a:r>
              <a:rPr lang="fr-F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Mon amour</a:t>
            </a:r>
          </a:p>
          <a:p>
            <a:r>
              <a:rPr lang="fr-F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Mais te t'ennuie mon </a:t>
            </a:r>
            <a:r>
              <a:rPr lang="fr-FR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cœur</a:t>
            </a:r>
            <a:endParaRPr lang="fr-FR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Che" panose="02030609000101010101" pitchFamily="49" charset="-127"/>
              <a:ea typeface="BatangChe" panose="02030609000101010101" pitchFamily="49" charset="-127"/>
            </a:endParaRPr>
          </a:p>
          <a:p>
            <a:r>
              <a:rPr lang="fr-F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Mon amour ma lumière</a:t>
            </a:r>
          </a:p>
        </p:txBody>
      </p:sp>
    </p:spTree>
    <p:extLst>
      <p:ext uri="{BB962C8B-B14F-4D97-AF65-F5344CB8AC3E}">
        <p14:creationId xmlns:p14="http://schemas.microsoft.com/office/powerpoint/2010/main" xmlns="" val="2225888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16000">
        <p:fade/>
      </p:transition>
    </mc:Choice>
    <mc:Fallback>
      <p:transition spd="med" advClick="0" advTm="1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Picture 2" descr="C:\Users\Chrys\Desktop\You are sunshine in my heart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907704" y="260648"/>
            <a:ext cx="66967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Peut-être que pour calmer ma fièvre</a:t>
            </a:r>
          </a:p>
          <a:p>
            <a:r>
              <a:rPr lang="fr-F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Faudrait que je t'aime un peu mieux</a:t>
            </a:r>
          </a:p>
          <a:p>
            <a:r>
              <a:rPr lang="fr-F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Que j'apprenne à lire sur tes lèvres</a:t>
            </a:r>
          </a:p>
          <a:p>
            <a:r>
              <a:rPr lang="fr-F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Que j'apprenne à voir dans tes yeux</a:t>
            </a:r>
          </a:p>
        </p:txBody>
      </p:sp>
    </p:spTree>
    <p:extLst>
      <p:ext uri="{BB962C8B-B14F-4D97-AF65-F5344CB8AC3E}">
        <p14:creationId xmlns:p14="http://schemas.microsoft.com/office/powerpoint/2010/main" xmlns="" val="1588714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14000">
        <p:fade/>
      </p:transition>
    </mc:Choice>
    <mc:Fallback>
      <p:transition spd="med" advClick="0" advTm="1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Picture 4" descr="http://1986.1.9.pic.centerblog.net/c68625db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531440"/>
            <a:ext cx="9143999" cy="738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539552" y="332656"/>
            <a:ext cx="64807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Et comme dit un prof que j'aime bien</a:t>
            </a:r>
          </a:p>
          <a:p>
            <a:r>
              <a:rPr lang="fr-F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Faut savoir cerner les problèmes</a:t>
            </a:r>
          </a:p>
          <a:p>
            <a:r>
              <a:rPr lang="fr-F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C'est toi que j'aime</a:t>
            </a:r>
          </a:p>
          <a:p>
            <a:r>
              <a:rPr lang="fr-F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Et c'est très bien</a:t>
            </a:r>
          </a:p>
        </p:txBody>
      </p:sp>
    </p:spTree>
    <p:extLst>
      <p:ext uri="{BB962C8B-B14F-4D97-AF65-F5344CB8AC3E}">
        <p14:creationId xmlns:p14="http://schemas.microsoft.com/office/powerpoint/2010/main" xmlns="" val="3816071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12000">
        <p:fade/>
      </p:transition>
    </mc:Choice>
    <mc:Fallback>
      <p:transition spd="med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Picture 2" descr="http://ts1.mm.bing.net/th?&amp;id=HN.607997104110634356&amp;w=300&amp;h=300&amp;c=0&amp;pid=1.9&amp;rs=0&amp;p=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539552" y="332656"/>
            <a:ext cx="70567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Alors viens-là mon </a:t>
            </a:r>
            <a:r>
              <a:rPr lang="fr-FR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cœur</a:t>
            </a:r>
            <a:endParaRPr lang="fr-FR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Che" panose="02030609000101010101" pitchFamily="49" charset="-127"/>
              <a:ea typeface="BatangChe" panose="02030609000101010101" pitchFamily="49" charset="-127"/>
            </a:endParaRPr>
          </a:p>
          <a:p>
            <a:r>
              <a:rPr lang="fr-F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Mon amour ma chaumière</a:t>
            </a:r>
          </a:p>
          <a:p>
            <a:r>
              <a:rPr lang="fr-F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J'ai trop parlé pardonne-moi</a:t>
            </a:r>
          </a:p>
          <a:p>
            <a:r>
              <a:rPr lang="fr-F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Et serre-moi fort contre toi...</a:t>
            </a:r>
          </a:p>
          <a:p>
            <a:endParaRPr lang="fr-FR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Che" panose="02030609000101010101" pitchFamily="49" charset="-127"/>
              <a:ea typeface="BatangChe" panose="0203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8475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2770" name="Picture 2" descr="C:\Users\Chrys\Desktop\th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Picture 5" descr="C:\Users\Chrys\Desktop\15b02131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5603" y="1196752"/>
            <a:ext cx="5350693" cy="566124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776" name="Picture 8" descr="C:\Users\Chrys\Desktop\19897_christine_bonni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64864" y="64008"/>
            <a:ext cx="1414272" cy="1524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15242" y="2967335"/>
            <a:ext cx="63135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CREATION CRYSANGE</a:t>
            </a:r>
            <a:endParaRPr lang="fr-F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051720" y="6525344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FRANCIS LALANNE     ‘ »QUE LA VIE EST TRISTE »</a:t>
            </a:r>
            <a:endParaRPr lang="fr-FR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384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7106" name="Picture 2" descr="http://imagenoire.i.m.pic.centerblog.net/92eccfad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Chrys\Desktop\14120310274812305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40568" y="260648"/>
            <a:ext cx="53578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331640" y="260648"/>
            <a:ext cx="6840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 smtClean="0">
                <a:solidFill>
                  <a:schemeClr val="bg1"/>
                </a:solidFill>
                <a:latin typeface="BatangChe" panose="02030609000101010101" pitchFamily="49" charset="-127"/>
                <a:ea typeface="BatangChe" panose="02030609000101010101" pitchFamily="49" charset="-127"/>
              </a:rPr>
              <a:t>Tu </a:t>
            </a:r>
            <a:r>
              <a:rPr lang="fr-FR" sz="2400" b="1" i="1" dirty="0">
                <a:solidFill>
                  <a:schemeClr val="bg1"/>
                </a:solidFill>
                <a:latin typeface="BatangChe" panose="02030609000101010101" pitchFamily="49" charset="-127"/>
                <a:ea typeface="BatangChe" panose="02030609000101010101" pitchFamily="49" charset="-127"/>
              </a:rPr>
              <a:t>te sens mourir chaque instant</a:t>
            </a:r>
          </a:p>
          <a:p>
            <a:r>
              <a:rPr lang="fr-FR" sz="2400" b="1" i="1" dirty="0">
                <a:solidFill>
                  <a:schemeClr val="bg1"/>
                </a:solidFill>
                <a:latin typeface="BatangChe" panose="02030609000101010101" pitchFamily="49" charset="-127"/>
                <a:ea typeface="BatangChe" panose="02030609000101010101" pitchFamily="49" charset="-127"/>
              </a:rPr>
              <a:t>Sans pouvoir dormir pour autant</a:t>
            </a:r>
          </a:p>
          <a:p>
            <a:endParaRPr lang="fr-FR" sz="2400" b="1" i="1" dirty="0">
              <a:solidFill>
                <a:schemeClr val="bg1"/>
              </a:solidFill>
              <a:latin typeface="BatangChe" panose="02030609000101010101" pitchFamily="49" charset="-127"/>
              <a:ea typeface="BatangChe" panose="0203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6422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074" name="Picture 2" descr="C:\Users\Chrys\Desktop\e87e9c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539552" y="332656"/>
            <a:ext cx="72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Et tu fais le tour de ta chambre</a:t>
            </a:r>
          </a:p>
          <a:p>
            <a:r>
              <a:rPr lang="fr-F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Et tu sens ton coeur qui se cambre</a:t>
            </a:r>
          </a:p>
          <a:p>
            <a:endParaRPr lang="fr-FR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5745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Picture 2" descr="http://imagenoire.i.m.pic.centerblog.net/f3b34484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02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827584" y="346190"/>
            <a:ext cx="5976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Et qui cherche un recoin d'amour</a:t>
            </a:r>
          </a:p>
          <a:p>
            <a:r>
              <a:rPr lang="fr-F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Ton corps fermé à double tour</a:t>
            </a:r>
          </a:p>
        </p:txBody>
      </p:sp>
      <p:pic>
        <p:nvPicPr>
          <p:cNvPr id="1029" name="Picture 5" descr="C:\Users\Chrys\Desktop\ongles1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84784"/>
            <a:ext cx="4896544" cy="421005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78287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2050" name="Picture 2" descr="C:\Users\Chrys\Desktop\nageur-sur-route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Chrys\Desktop\réveil-difficil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78849" y="1484784"/>
            <a:ext cx="2381250" cy="134302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259632" y="260648"/>
            <a:ext cx="61926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Et tu sors tu vas dans la rue</a:t>
            </a:r>
          </a:p>
          <a:p>
            <a:r>
              <a:rPr lang="fr-F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Tu cours après ta vie perdue</a:t>
            </a:r>
          </a:p>
          <a:p>
            <a:r>
              <a:rPr lang="fr-F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Tu vas sans savoir où tu vas</a:t>
            </a:r>
          </a:p>
          <a:p>
            <a:r>
              <a:rPr lang="fr-F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Tu bois sans savoir quoi tu bois</a:t>
            </a:r>
          </a:p>
          <a:p>
            <a:endParaRPr lang="fr-FR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Che" panose="02030609000101010101" pitchFamily="49" charset="-127"/>
              <a:ea typeface="BatangChe" panose="0203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9697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4000"/>
    </mc:Choice>
    <mc:Fallback>
      <p:transition spd="slow" advClick="0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Picture 2" descr="C:\Users\Chrys\Desktop\7ff986f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Chrys\Desktop\TUBE-TROUBLANTE-FEMM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067050"/>
            <a:ext cx="571500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827584" y="332656"/>
            <a:ext cx="69127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Que la vie est triste mon amour mon amour </a:t>
            </a:r>
            <a:endParaRPr lang="fr-FR" sz="24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Che" panose="02030609000101010101" pitchFamily="49" charset="-127"/>
              <a:ea typeface="BatangChe" panose="02030609000101010101" pitchFamily="49" charset="-127"/>
            </a:endParaRPr>
          </a:p>
          <a:p>
            <a:r>
              <a:rPr lang="fr-F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Que la vie est triste mon amour mon amour </a:t>
            </a:r>
          </a:p>
          <a:p>
            <a:endParaRPr lang="fr-FR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Che" panose="02030609000101010101" pitchFamily="49" charset="-127"/>
              <a:ea typeface="BatangChe" panose="02030609000101010101" pitchFamily="49" charset="-127"/>
            </a:endParaRPr>
          </a:p>
          <a:p>
            <a:endParaRPr lang="fr-FR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Che" panose="02030609000101010101" pitchFamily="49" charset="-127"/>
              <a:ea typeface="BatangChe" panose="0203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7371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13000">
        <p:fade/>
      </p:transition>
    </mc:Choice>
    <mc:Fallback>
      <p:transition spd="med" advClick="0" advTm="1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Picture 2" descr="http://petitsbonheursquotidiens.p.e.pic.centerblog.net/cf4d296c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467544" y="116632"/>
            <a:ext cx="8136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>
                <a:solidFill>
                  <a:schemeClr val="bg1"/>
                </a:solidFill>
                <a:latin typeface="BatangChe" panose="02030609000101010101" pitchFamily="49" charset="-127"/>
                <a:ea typeface="BatangChe" panose="02030609000101010101" pitchFamily="49" charset="-127"/>
              </a:rPr>
              <a:t>T'as beau dire qu'la vie est belle</a:t>
            </a:r>
          </a:p>
          <a:p>
            <a:r>
              <a:rPr lang="fr-FR" sz="2400" b="1" i="1" dirty="0">
                <a:solidFill>
                  <a:schemeClr val="bg1"/>
                </a:solidFill>
                <a:latin typeface="BatangChe" panose="02030609000101010101" pitchFamily="49" charset="-127"/>
                <a:ea typeface="BatangChe" panose="02030609000101010101" pitchFamily="49" charset="-127"/>
              </a:rPr>
              <a:t>Quand tu regardes autour de toi</a:t>
            </a:r>
          </a:p>
          <a:p>
            <a:r>
              <a:rPr lang="fr-FR" sz="2400" b="1" i="1" dirty="0">
                <a:solidFill>
                  <a:schemeClr val="bg1"/>
                </a:solidFill>
                <a:latin typeface="BatangChe" panose="02030609000101010101" pitchFamily="49" charset="-127"/>
                <a:ea typeface="BatangChe" panose="02030609000101010101" pitchFamily="49" charset="-127"/>
              </a:rPr>
              <a:t>Le ciel au-dessus des poubelles</a:t>
            </a:r>
          </a:p>
          <a:p>
            <a:r>
              <a:rPr lang="fr-FR" sz="2400" b="1" i="1" dirty="0">
                <a:solidFill>
                  <a:schemeClr val="bg1"/>
                </a:solidFill>
                <a:latin typeface="BatangChe" panose="02030609000101010101" pitchFamily="49" charset="-127"/>
                <a:ea typeface="BatangChe" panose="02030609000101010101" pitchFamily="49" charset="-127"/>
              </a:rPr>
              <a:t>Y a d'la suie sur les </a:t>
            </a:r>
            <a:r>
              <a:rPr lang="fr-FR" sz="2400" b="1" i="1" dirty="0" smtClean="0">
                <a:solidFill>
                  <a:schemeClr val="bg1"/>
                </a:solidFill>
                <a:latin typeface="BatangChe" panose="02030609000101010101" pitchFamily="49" charset="-127"/>
                <a:ea typeface="BatangChe" panose="02030609000101010101" pitchFamily="49" charset="-127"/>
              </a:rPr>
              <a:t>toits</a:t>
            </a:r>
            <a:endParaRPr lang="fr-FR" sz="2400" b="1" i="1" dirty="0">
              <a:solidFill>
                <a:schemeClr val="bg1"/>
              </a:solidFill>
              <a:latin typeface="BatangChe" panose="02030609000101010101" pitchFamily="49" charset="-127"/>
              <a:ea typeface="BatangChe" panose="0203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4712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RISS QUE LA VIE EST TRIS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KRISS QUE LA VIE EST TRISTE</Template>
  <TotalTime>5</TotalTime>
  <Words>829</Words>
  <Application>Microsoft Office PowerPoint</Application>
  <PresentationFormat>Affichage à l'écran (4:3)</PresentationFormat>
  <Paragraphs>126</Paragraphs>
  <Slides>37</Slides>
  <Notes>1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37</vt:i4>
      </vt:variant>
    </vt:vector>
  </HeadingPairs>
  <TitlesOfParts>
    <vt:vector size="38" baseType="lpstr">
      <vt:lpstr>KRISS QUE LA VIE EST TRISTE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CHRYS</dc:creator>
  <cp:keywords>195319421988</cp:keywords>
  <cp:lastModifiedBy>Kriss</cp:lastModifiedBy>
  <cp:revision>2</cp:revision>
  <dcterms:created xsi:type="dcterms:W3CDTF">2014-12-08T21:18:38Z</dcterms:created>
  <dcterms:modified xsi:type="dcterms:W3CDTF">2014-12-09T12:45:23Z</dcterms:modified>
</cp:coreProperties>
</file>