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307" r:id="rId3"/>
    <p:sldId id="308" r:id="rId4"/>
    <p:sldId id="309" r:id="rId5"/>
    <p:sldId id="310" r:id="rId6"/>
    <p:sldId id="311" r:id="rId7"/>
    <p:sldId id="312" r:id="rId8"/>
    <p:sldId id="313" r:id="rId9"/>
    <p:sldId id="302" r:id="rId1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+AU21Sy+6/uqdkwHFF8LQ==" hashData="bREuCrJwopaI3Y73L0MXpGTYs5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0000FF"/>
    <a:srgbClr val="66FF33"/>
    <a:srgbClr val="FFCC00"/>
    <a:srgbClr val="FF99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5" autoAdjust="0"/>
    <p:restoredTop sz="94628" autoAdjust="0"/>
  </p:normalViewPr>
  <p:slideViewPr>
    <p:cSldViewPr>
      <p:cViewPr varScale="1">
        <p:scale>
          <a:sx n="111" d="100"/>
          <a:sy n="111" d="100"/>
        </p:scale>
        <p:origin x="-160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B3B9B-6D37-4DC4-B91B-0A89B44B268F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F1A1A-38D9-49A6-9C47-BE975F546F0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0844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D8A03-1089-432B-90DD-B016F75FD808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0A113-C3BB-4E3A-939B-6662F683E46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81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649AA-8EE7-46DF-8CC5-FB56B43AB3CA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83599-C29A-4F82-A594-E9A380D7A5F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7856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43147-B1E8-4BE7-83F0-A8C8874DB3AB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9710F-AD3C-4C5E-9027-C9259B9316D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7670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645A0-5970-4486-9041-0AAB0B0C0EE4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C21B1-9B66-4087-8CF0-6CC99943648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472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32201-2AD1-4BDE-A67B-0B3E0440254B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95038-F2F8-4DBC-86F3-2E684BC9F4F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116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88CDC-EDB7-4FFF-907C-564EFBAF3962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31B75-6698-4130-A00B-E1FA210F427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543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67AFC-C852-4798-852E-0496692BB440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47E70-6F94-4D9E-95AE-E833F441EA3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7338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3255B-CEA1-4C89-8AD9-1E4D39D1EE66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93FE6-D72C-40E7-90C3-32D362AA55F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8189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08FC-9613-4EE5-B9B7-5EF80CAA25E4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63DA9-4979-4812-A6BB-BC178AA4BE5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299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CADF0-8681-4718-A89E-DD968BEA5B0D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22426-40A6-43C8-9981-691EE3240F1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4142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re et 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6B0E1-944A-441A-8104-D3248ECE3043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B7349-315C-4C65-80AF-786F1C2ED96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1046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E3115-05D6-4DE9-A016-561653C74FB3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7F28A-58C5-4467-8928-8885EC24900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677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hlink">
                <a:gamma/>
                <a:shade val="46275"/>
                <a:invGamma/>
              </a:schemeClr>
            </a:gs>
            <a:gs pos="100000">
              <a:schemeClr val="hlink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338441-4340-4F30-8415-FF8766B28C32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CABDD7-01DB-4CD3-B288-1A31BD0EB8D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advClick="0" advTm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jpe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8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457200" y="849829"/>
            <a:ext cx="8229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L’entrée ; pour la réaliser, il faut abattre ce mur de soutien.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Aménagement de l’entrée 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1026" name="Picture 2" descr="K:\Projet\Sainte Rose\photos\Moulin\Evolution grange\Entrée\Entrée 1\IMGP251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1494870"/>
            <a:ext cx="6229128" cy="413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e 3"/>
          <p:cNvGrpSpPr/>
          <p:nvPr/>
        </p:nvGrpSpPr>
        <p:grpSpPr>
          <a:xfrm>
            <a:off x="2555776" y="1219161"/>
            <a:ext cx="2592288" cy="4034021"/>
            <a:chOff x="2555776" y="1219161"/>
            <a:chExt cx="2592288" cy="4034021"/>
          </a:xfrm>
        </p:grpSpPr>
        <p:sp>
          <p:nvSpPr>
            <p:cNvPr id="6" name="Forme libre 5"/>
            <p:cNvSpPr/>
            <p:nvPr/>
          </p:nvSpPr>
          <p:spPr>
            <a:xfrm>
              <a:off x="2555776" y="1909618"/>
              <a:ext cx="2376620" cy="3343564"/>
            </a:xfrm>
            <a:custGeom>
              <a:avLst/>
              <a:gdLst>
                <a:gd name="connsiteX0" fmla="*/ 110837 w 2189018"/>
                <a:gd name="connsiteY0" fmla="*/ 0 h 3343564"/>
                <a:gd name="connsiteX1" fmla="*/ 0 w 2189018"/>
                <a:gd name="connsiteY1" fmla="*/ 3343564 h 3343564"/>
                <a:gd name="connsiteX2" fmla="*/ 2189018 w 2189018"/>
                <a:gd name="connsiteY2" fmla="*/ 3011055 h 3343564"/>
                <a:gd name="connsiteX3" fmla="*/ 2142837 w 2189018"/>
                <a:gd name="connsiteY3" fmla="*/ 572655 h 3343564"/>
                <a:gd name="connsiteX4" fmla="*/ 110837 w 2189018"/>
                <a:gd name="connsiteY4" fmla="*/ 0 h 3343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89018" h="3343564">
                  <a:moveTo>
                    <a:pt x="110837" y="0"/>
                  </a:moveTo>
                  <a:lnTo>
                    <a:pt x="0" y="3343564"/>
                  </a:lnTo>
                  <a:lnTo>
                    <a:pt x="2189018" y="3011055"/>
                  </a:lnTo>
                  <a:lnTo>
                    <a:pt x="2142837" y="572655"/>
                  </a:lnTo>
                  <a:lnTo>
                    <a:pt x="110837" y="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cxnSp>
          <p:nvCxnSpPr>
            <p:cNvPr id="8" name="Connecteur droit avec flèche 7"/>
            <p:cNvCxnSpPr/>
            <p:nvPr/>
          </p:nvCxnSpPr>
          <p:spPr>
            <a:xfrm flipH="1">
              <a:off x="4419600" y="1219161"/>
              <a:ext cx="728464" cy="1129719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" name="Picture 3" descr="K:\Projet\Sainte Rose\photos\Moulin\Evolution grange\Entrée\Entrée 1\IMGP2513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1177" y="2586104"/>
            <a:ext cx="6363019" cy="422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5487665" y="1604180"/>
            <a:ext cx="3548385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A l’étage, se trouve une chambre du second gîte; une cloison en bois sera montée en extérieure afin de gagner en surface les 50 cm d’épaisseur du mur actuel.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5" name="Bruce Springsteen - Streets Of Philadelphi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494311" y="691485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890678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101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33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7199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202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2398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5898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2" grpId="1"/>
      <p:bldP spid="2055" grpId="0"/>
      <p:bldP spid="21" grpId="0"/>
      <p:bldP spid="2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614726" y="971934"/>
            <a:ext cx="8229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Ca y est ; c’est tombé. 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Aménagement de l’entrée 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2050" name="Picture 2" descr="K:\Projet\Sainte Rose\photos\Moulin\Evolution grange\Entrée\Entrée 2\IMGP251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838" y="1341266"/>
            <a:ext cx="6229128" cy="413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K:\Projet\Sainte Rose\photos\Moulin\Evolution grange\Entrée\Entrée 2\IMGP251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1903156"/>
            <a:ext cx="6048672" cy="4017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K:\Projet\Sainte Rose\photos\Moulin\Evolution grange\Entrée\Entrée 2\IMGP2516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21030" y="2452686"/>
            <a:ext cx="6407069" cy="425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71618827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01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99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8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0"/>
                            </p:stCondLst>
                            <p:childTnLst>
                              <p:par>
                                <p:cTn id="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05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657846" y="940872"/>
            <a:ext cx="8229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Montage de l’ossature du mur de la chambre.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Aménagement de l’entrée 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pic>
        <p:nvPicPr>
          <p:cNvPr id="5" name="Vangelis - Last of the Mohicans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19926" y="7245424"/>
            <a:ext cx="609600" cy="609600"/>
          </a:xfrm>
          <a:prstGeom prst="rect">
            <a:avLst/>
          </a:prstGeom>
        </p:spPr>
      </p:pic>
      <p:pic>
        <p:nvPicPr>
          <p:cNvPr id="3074" name="Picture 2" descr="K:\Projet\Sainte Rose\photos\Moulin\Evolution grange\Entrée\Entrée 3\IMGP2564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1421052"/>
            <a:ext cx="6046612" cy="4015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K:\Projet\Sainte Rose\photos\Moulin\Evolution grange\Entrée\Entrée 3\IMGP2563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00275" y="1898547"/>
            <a:ext cx="6480125" cy="4303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1618827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1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1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1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501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6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2" grpId="1"/>
      <p:bldP spid="205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Aménagement de l’entrée 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4099" name="Picture 3" descr="K:\Projet\Sainte Rose\photos\Moulin\Evolution grange\Entrée\Entrée 4\IMGP256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5556921" cy="369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K:\Projet\Sainte Rose\photos\Moulin\Evolution grange\Entrée\Entrée 4\IMGP2567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1360442"/>
            <a:ext cx="6229128" cy="413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K:\Projet\Sainte Rose\photos\Moulin\Evolution grange\Entrée\Entrée 4\IMGP2565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2628" y="1988840"/>
            <a:ext cx="6085112" cy="4041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71618827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2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8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697111" y="756206"/>
            <a:ext cx="362039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Mise en place du pare-pluie.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Aménagement de l’entrée 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pic>
        <p:nvPicPr>
          <p:cNvPr id="5122" name="Picture 2" descr="K:\Projet\Sainte Rose\photos\Moulin\Evolution grange\Entrée\Entrée 5\IMGP257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528" y="1340768"/>
            <a:ext cx="5292080" cy="3514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K:\Projet\Sainte Rose\photos\Moulin\Evolution grange\Entrée\Entrée 5\IMGP2569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43099" y="1844824"/>
            <a:ext cx="6157120" cy="408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649705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1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301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999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39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99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86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0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323528" y="686225"/>
            <a:ext cx="475252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Mise en place du bardage bois (en Douglas).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Aménagement de l’entrée 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6146" name="Picture 2" descr="K:\Projet\Sainte Rose\photos\Moulin\Evolution grange\Entrée\Entrée 5\IMGP257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321" y="1055557"/>
            <a:ext cx="5544616" cy="3682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K:\Projet\Sainte Rose\photos\Moulin\Evolution grange\Entrée\Entrée 5\IMGP257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1324719"/>
            <a:ext cx="6336704" cy="4208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K:\Projet\Sainte Rose\photos\Moulin\Evolution grange\Entrée\Entrée 6\IMGP258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5488" y="2132856"/>
            <a:ext cx="6445152" cy="4280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6649705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1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99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6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4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4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0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Aménagement de l’entrée 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7171" name="Picture 3" descr="K:\Projet\Sainte Rose\photos\Moulin\Evolution grange\Entrée\Entrée 6\IMGP258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918566"/>
            <a:ext cx="6058508" cy="4023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K:\Projet\Sainte Rose\photos\Moulin\Evolution grange\Entrée\Entrée 7\IMGP259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1188368"/>
            <a:ext cx="6288374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K:\Projet\Sainte Rose\photos\Moulin\Evolution grange\Entrée\Entrée 7\IMGP259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56073" y="1966583"/>
            <a:ext cx="6867364" cy="4561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2354167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3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663575" y="1125538"/>
            <a:ext cx="8229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Pose des fenêtres.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Aménagement de l’entrée 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pic>
        <p:nvPicPr>
          <p:cNvPr id="1027" name="Picture 3" descr="K:\Projet\Sainte Rose\photos\Moulin\Evolution grange\Entrée\Entrée 8\IMGP263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1494990"/>
            <a:ext cx="5365032" cy="3563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3140968"/>
            <a:ext cx="7849110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354167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1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1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3099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43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599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80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05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1" y="0"/>
            <a:ext cx="913861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574531" y="2937718"/>
            <a:ext cx="8229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Avant de faire les finitions,  il faudra réaliser l’entrée  à proprement parler …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1" name="Text Box 34"/>
          <p:cNvSpPr txBox="1">
            <a:spLocks noChangeArrowheads="1"/>
          </p:cNvSpPr>
          <p:nvPr/>
        </p:nvSpPr>
        <p:spPr bwMode="auto">
          <a:xfrm>
            <a:off x="4751387" y="4560094"/>
            <a:ext cx="3529013" cy="214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5400" b="1" dirty="0">
                <a:solidFill>
                  <a:srgbClr val="FF9933"/>
                </a:solidFill>
                <a:latin typeface="Edwardian Script ITC" pitchFamily="66" charset="0"/>
              </a:rPr>
              <a:t>A 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5400" b="1" dirty="0">
                <a:solidFill>
                  <a:srgbClr val="FF9933"/>
                </a:solidFill>
                <a:latin typeface="Edwardian Script ITC" pitchFamily="66" charset="0"/>
              </a:rPr>
              <a:t>Bientôt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2868129" y="692696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Aménagement de l’entrée 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35413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97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8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750"/>
                            </p:stCondLst>
                            <p:childTnLst>
                              <p:par>
                                <p:cTn id="17" presetID="53" presetClass="exit" presetSubtype="0" fill="hold" grpId="1" nodeType="afterEffect">
                                  <p:stCondLst>
                                    <p:cond delay="29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76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6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7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75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280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31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78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77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9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  <p:bldP spid="1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5095</TotalTime>
  <Words>143</Words>
  <Application>Microsoft Office PowerPoint</Application>
  <PresentationFormat>Affichage à l'écran (4:3)</PresentationFormat>
  <Paragraphs>28</Paragraphs>
  <Slides>9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User</dc:creator>
  <cp:lastModifiedBy>Loic</cp:lastModifiedBy>
  <cp:revision>346</cp:revision>
  <dcterms:created xsi:type="dcterms:W3CDTF">2012-12-24T10:39:19Z</dcterms:created>
  <dcterms:modified xsi:type="dcterms:W3CDTF">2014-12-05T17:58:40Z</dcterms:modified>
</cp:coreProperties>
</file>