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02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+AU21Sy+6/uqdkwHFF8LQ==" hashData="bREuCrJwopaI3Y73L0MXpGTY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00FF"/>
    <a:srgbClr val="66FF33"/>
    <a:srgbClr val="FFCC00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5" autoAdjust="0"/>
    <p:restoredTop sz="94628" autoAdjust="0"/>
  </p:normalViewPr>
  <p:slideViewPr>
    <p:cSldViewPr>
      <p:cViewPr varScale="1">
        <p:scale>
          <a:sx n="111" d="100"/>
          <a:sy n="111" d="100"/>
        </p:scale>
        <p:origin x="-62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3B9B-6D37-4DC4-B91B-0A89B44B268F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A1A-38D9-49A6-9C47-BE975F546F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844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D8A03-1089-432B-90DD-B016F75FD808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A113-C3BB-4E3A-939B-6662F683E4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8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49AA-8EE7-46DF-8CC5-FB56B43AB3CA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3599-C29A-4F82-A594-E9A380D7A5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856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43147-B1E8-4BE7-83F0-A8C8874DB3AB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710F-AD3C-4C5E-9027-C9259B9316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670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45A0-5970-4486-9041-0AAB0B0C0EE4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1B1-9B66-4087-8CF0-6CC9994364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47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32201-2AD1-4BDE-A67B-0B3E0440254B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5038-F2F8-4DBC-86F3-2E684BC9F4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116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CDC-EDB7-4FFF-907C-564EFBAF3962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31B75-6698-4130-A00B-E1FA210F42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543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67AFC-C852-4798-852E-0496692BB440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47E70-6F94-4D9E-95AE-E833F441EA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338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255B-CEA1-4C89-8AD9-1E4D39D1EE66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93FE6-D72C-40E7-90C3-32D362AA55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18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08FC-9613-4EE5-B9B7-5EF80CAA25E4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3DA9-4979-4812-A6BB-BC178AA4BE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29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ADF0-8681-4718-A89E-DD968BEA5B0D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2426-40A6-43C8-9981-691EE3240F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414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6B0E1-944A-441A-8104-D3248ECE3043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B7349-315C-4C65-80AF-786F1C2ED9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04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E3115-05D6-4DE9-A016-561653C74FB3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7F28A-58C5-4467-8928-8885EC2490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67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>
                <a:gamma/>
                <a:shade val="46275"/>
                <a:invGamma/>
              </a:schemeClr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338441-4340-4F30-8415-FF8766B28C32}" type="datetimeFigureOut">
              <a:rPr lang="fr-FR"/>
              <a:pPr>
                <a:defRPr/>
              </a:pPr>
              <a:t>05/12/2014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CABDD7-01DB-4CD3-B288-1A31BD0EB8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457200" y="849829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L’entrée ; pour la réaliser, il faut abattre ce mur de soutien.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K:\Projet\Sainte Rose\photos\Moulin\Evolution grange\Entrée\Entrée 1\IMGP251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494870"/>
            <a:ext cx="6229128" cy="413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e 3"/>
          <p:cNvGrpSpPr/>
          <p:nvPr/>
        </p:nvGrpSpPr>
        <p:grpSpPr>
          <a:xfrm>
            <a:off x="2555776" y="1219161"/>
            <a:ext cx="2592288" cy="4034021"/>
            <a:chOff x="2555776" y="1219161"/>
            <a:chExt cx="2592288" cy="4034021"/>
          </a:xfrm>
        </p:grpSpPr>
        <p:sp>
          <p:nvSpPr>
            <p:cNvPr id="6" name="Forme libre 5"/>
            <p:cNvSpPr/>
            <p:nvPr/>
          </p:nvSpPr>
          <p:spPr>
            <a:xfrm>
              <a:off x="2555776" y="1909618"/>
              <a:ext cx="2376620" cy="3343564"/>
            </a:xfrm>
            <a:custGeom>
              <a:avLst/>
              <a:gdLst>
                <a:gd name="connsiteX0" fmla="*/ 110837 w 2189018"/>
                <a:gd name="connsiteY0" fmla="*/ 0 h 3343564"/>
                <a:gd name="connsiteX1" fmla="*/ 0 w 2189018"/>
                <a:gd name="connsiteY1" fmla="*/ 3343564 h 3343564"/>
                <a:gd name="connsiteX2" fmla="*/ 2189018 w 2189018"/>
                <a:gd name="connsiteY2" fmla="*/ 3011055 h 3343564"/>
                <a:gd name="connsiteX3" fmla="*/ 2142837 w 2189018"/>
                <a:gd name="connsiteY3" fmla="*/ 572655 h 3343564"/>
                <a:gd name="connsiteX4" fmla="*/ 110837 w 2189018"/>
                <a:gd name="connsiteY4" fmla="*/ 0 h 33435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89018" h="3343564">
                  <a:moveTo>
                    <a:pt x="110837" y="0"/>
                  </a:moveTo>
                  <a:lnTo>
                    <a:pt x="0" y="3343564"/>
                  </a:lnTo>
                  <a:lnTo>
                    <a:pt x="2189018" y="3011055"/>
                  </a:lnTo>
                  <a:lnTo>
                    <a:pt x="2142837" y="572655"/>
                  </a:lnTo>
                  <a:lnTo>
                    <a:pt x="110837" y="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8" name="Connecteur droit avec flèche 7"/>
            <p:cNvCxnSpPr/>
            <p:nvPr/>
          </p:nvCxnSpPr>
          <p:spPr>
            <a:xfrm flipH="1">
              <a:off x="4419600" y="1219161"/>
              <a:ext cx="728464" cy="1129719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3" descr="K:\Projet\Sainte Rose\photos\Moulin\Evolution grange\Entrée\Entrée 1\IMGP251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1177" y="2586104"/>
            <a:ext cx="6363019" cy="4226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5487665" y="1604180"/>
            <a:ext cx="354838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 l’étage, se trouve une chambre du second gîte; une cloison en bois sera montée en extérieure afin de gagner en surface les 50 cm d’épaisseur du mur actuel.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5" name="Bruce Springsteen - Streets Of Philadelphi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494311" y="69148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1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719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202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23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5898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  <p:bldP spid="2055" grpId="0"/>
      <p:bldP spid="21" grpId="0"/>
      <p:bldP spid="2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14726" y="971934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Ca y est ; c’est tombé.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K:\Projet\Sainte Rose\photos\Moulin\Evolution grange\Entrée\Entrée 2\IMGP25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838" y="1341266"/>
            <a:ext cx="6229128" cy="413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K:\Projet\Sainte Rose\photos\Moulin\Evolution grange\Entrée\Entrée 2\IMGP251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903156"/>
            <a:ext cx="6048672" cy="401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:\Projet\Sainte Rose\photos\Moulin\Evolution grange\Entrée\Entrée 2\IMGP251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1030" y="2452686"/>
            <a:ext cx="6407069" cy="425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161882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1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99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8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57846" y="940872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Montage de l’ossature du mur de la chambre.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5" name="Vangelis - Last of the Mohican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19926" y="7245424"/>
            <a:ext cx="609600" cy="609600"/>
          </a:xfrm>
          <a:prstGeom prst="rect">
            <a:avLst/>
          </a:prstGeom>
        </p:spPr>
      </p:pic>
      <p:pic>
        <p:nvPicPr>
          <p:cNvPr id="3074" name="Picture 2" descr="K:\Projet\Sainte Rose\photos\Moulin\Evolution grange\Entrée\Entrée 3\IMGP2564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421052"/>
            <a:ext cx="6046612" cy="401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K:\Projet\Sainte Rose\photos\Moulin\Evolution grange\Entrée\Entrée 3\IMGP2563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75" y="1898547"/>
            <a:ext cx="6480125" cy="4303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61882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1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1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1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501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6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  <p:bldP spid="20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4099" name="Picture 3" descr="K:\Projet\Sainte Rose\photos\Moulin\Evolution grange\Entrée\Entrée 4\IMGP256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5556921" cy="36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K:\Projet\Sainte Rose\photos\Moulin\Evolution grange\Entrée\Entrée 4\IMGP256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1360442"/>
            <a:ext cx="6229128" cy="413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K:\Projet\Sainte Rose\photos\Moulin\Evolution grange\Entrée\Entrée 4\IMGP256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2628" y="1988840"/>
            <a:ext cx="6085112" cy="4041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161882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2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8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97111" y="756206"/>
            <a:ext cx="36203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Mise en place du pare-pluie.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5122" name="Picture 2" descr="K:\Projet\Sainte Rose\photos\Moulin\Evolution grange\Entrée\Entrée 5\IMGP257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528" y="1340768"/>
            <a:ext cx="5292080" cy="351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K:\Projet\Sainte Rose\photos\Moulin\Evolution grange\Entrée\Entrée 5\IMGP256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3099" y="1844824"/>
            <a:ext cx="6157120" cy="408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49705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1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301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999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39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9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86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323528" y="686225"/>
            <a:ext cx="47525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Mise en place du bardage bois (en Douglas).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6146" name="Picture 2" descr="K:\Projet\Sainte Rose\photos\Moulin\Evolution grange\Entrée\Entrée 5\IMGP257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321" y="1055557"/>
            <a:ext cx="5544616" cy="368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K:\Projet\Sainte Rose\photos\Moulin\Evolution grange\Entrée\Entrée 5\IMGP257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324719"/>
            <a:ext cx="6336704" cy="420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K:\Projet\Sainte Rose\photos\Moulin\Evolution grange\Entrée\Entrée 6\IMGP258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5488" y="2132856"/>
            <a:ext cx="6445152" cy="4280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649705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1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99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4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4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7171" name="Picture 3" descr="K:\Projet\Sainte Rose\photos\Moulin\Evolution grange\Entrée\Entrée 6\IMGP258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918566"/>
            <a:ext cx="6058508" cy="402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K:\Projet\Sainte Rose\photos\Moulin\Evolution grange\Entrée\Entrée 7\IMGP259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188368"/>
            <a:ext cx="628837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K:\Projet\Sainte Rose\photos\Moulin\Evolution grange\Entrée\Entrée 7\IMGP259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56073" y="1966583"/>
            <a:ext cx="6867364" cy="456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354167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1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63575" y="1125538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Pose des fenêtres.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1027" name="Picture 3" descr="K:\Projet\Sainte Rose\photos\Moulin\Evolution grange\Entrée\Entrée 8\IMGP263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494990"/>
            <a:ext cx="5365032" cy="356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3140968"/>
            <a:ext cx="784911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354167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1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1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3099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43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59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8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0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1" y="0"/>
            <a:ext cx="913861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74531" y="2937718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Avant de faire les finitions,  il faudra réaliser l’entrée  à proprement parler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4751387" y="4560094"/>
            <a:ext cx="3529013" cy="214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A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868129" y="692696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Aménagement de l’entrée 1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35413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7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8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750"/>
                            </p:stCondLst>
                            <p:childTnLst>
                              <p:par>
                                <p:cTn id="17" presetID="53" presetClass="exit" presetSubtype="0" fill="hold" grpId="1" nodeType="afterEffect">
                                  <p:stCondLst>
                                    <p:cond delay="29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76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6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7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5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80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31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8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7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9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5096</TotalTime>
  <Words>143</Words>
  <Application>Microsoft Office PowerPoint</Application>
  <PresentationFormat>Affichage à l'écran (4:3)</PresentationFormat>
  <Paragraphs>28</Paragraphs>
  <Slides>9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Loic</cp:lastModifiedBy>
  <cp:revision>347</cp:revision>
  <dcterms:created xsi:type="dcterms:W3CDTF">2012-12-24T10:39:19Z</dcterms:created>
  <dcterms:modified xsi:type="dcterms:W3CDTF">2014-12-05T18:29:08Z</dcterms:modified>
</cp:coreProperties>
</file>