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61" r:id="rId2"/>
    <p:sldId id="257" r:id="rId3"/>
    <p:sldId id="262" r:id="rId4"/>
    <p:sldId id="263" r:id="rId5"/>
    <p:sldId id="258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83" d="100"/>
          <a:sy n="83" d="100"/>
        </p:scale>
        <p:origin x="-4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2FE74-8CD1-4F97-9E8E-71C30118FE88}" type="datetimeFigureOut">
              <a:rPr lang="fr-FR" smtClean="0"/>
              <a:t>07/04/2014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B322D-3582-4984-8953-DFD9F056140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B322D-3582-4984-8953-DFD9F056140B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F14AF1-ACC2-4F84-BA87-722AEC59FE5B}" type="datetimeFigureOut">
              <a:rPr lang="fr-FR" smtClean="0"/>
              <a:pPr/>
              <a:t>07/04/2014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4791C0-BC6B-4F94-BEA2-E4141A1733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67" t="31878" r="23818" b="17210"/>
          <a:stretch>
            <a:fillRect/>
          </a:stretch>
        </p:blipFill>
        <p:spPr bwMode="auto">
          <a:xfrm>
            <a:off x="-11762" y="1027132"/>
            <a:ext cx="9155761" cy="51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1196752"/>
          </a:xfrm>
        </p:spPr>
        <p:txBody>
          <a:bodyPr>
            <a:noAutofit/>
          </a:bodyPr>
          <a:lstStyle/>
          <a:p>
            <a:r>
              <a:rPr lang="fr-FR" sz="9900" dirty="0" smtClean="0"/>
              <a:t>pop art</a:t>
            </a:r>
            <a:endParaRPr lang="fr-FR" sz="9900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2564904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 smtClean="0">
                <a:solidFill>
                  <a:schemeClr val="accent1"/>
                </a:solidFill>
              </a:rPr>
              <a:t>Pop art is an </a:t>
            </a:r>
            <a:r>
              <a:rPr lang="fr-FR" sz="3300" dirty="0" err="1" smtClean="0">
                <a:solidFill>
                  <a:schemeClr val="accent1"/>
                </a:solidFill>
              </a:rPr>
              <a:t>artistic</a:t>
            </a:r>
            <a:r>
              <a:rPr lang="fr-FR" sz="3300" dirty="0" smtClean="0">
                <a:solidFill>
                  <a:schemeClr val="accent1"/>
                </a:solidFill>
              </a:rPr>
              <a:t> </a:t>
            </a:r>
            <a:r>
              <a:rPr lang="fr-FR" sz="3300" dirty="0" err="1" smtClean="0">
                <a:solidFill>
                  <a:schemeClr val="accent1"/>
                </a:solidFill>
              </a:rPr>
              <a:t>movement</a:t>
            </a:r>
            <a:r>
              <a:rPr lang="fr-FR" sz="3300" dirty="0" smtClean="0">
                <a:solidFill>
                  <a:schemeClr val="accent1"/>
                </a:solidFill>
              </a:rPr>
              <a:t> </a:t>
            </a:r>
            <a:r>
              <a:rPr lang="fr-FR" sz="3300" dirty="0" err="1" smtClean="0">
                <a:solidFill>
                  <a:schemeClr val="accent1"/>
                </a:solidFill>
              </a:rPr>
              <a:t>which</a:t>
            </a:r>
            <a:r>
              <a:rPr lang="fr-FR" sz="3300" dirty="0" smtClean="0">
                <a:solidFill>
                  <a:schemeClr val="accent1"/>
                </a:solidFill>
              </a:rPr>
              <a:t>  </a:t>
            </a:r>
            <a:r>
              <a:rPr lang="fr-FR" sz="3300" dirty="0" err="1" smtClean="0">
                <a:solidFill>
                  <a:schemeClr val="accent1"/>
                </a:solidFill>
              </a:rPr>
              <a:t>comes</a:t>
            </a:r>
            <a:r>
              <a:rPr lang="fr-FR" sz="3300" dirty="0" smtClean="0">
                <a:solidFill>
                  <a:schemeClr val="accent1"/>
                </a:solidFill>
              </a:rPr>
              <a:t> from the Great </a:t>
            </a:r>
            <a:r>
              <a:rPr lang="fr-FR" sz="3300" dirty="0" err="1" smtClean="0">
                <a:solidFill>
                  <a:schemeClr val="accent1"/>
                </a:solidFill>
              </a:rPr>
              <a:t>Britain</a:t>
            </a:r>
            <a:r>
              <a:rPr lang="fr-FR" sz="3300" dirty="0" smtClean="0">
                <a:solidFill>
                  <a:schemeClr val="accent1"/>
                </a:solidFill>
              </a:rPr>
              <a:t> in 1950.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                                      </a:t>
            </a:r>
            <a:endParaRPr lang="fr-FR" dirty="0"/>
          </a:p>
        </p:txBody>
      </p:sp>
      <p:pic>
        <p:nvPicPr>
          <p:cNvPr id="1026" name="Picture 2" descr="C:\Users\Matthieu\Desktop\andy-warh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524375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900" dirty="0" smtClean="0"/>
              <a:t>ANDY WARHOL</a:t>
            </a:r>
            <a:endParaRPr lang="fr-FR" sz="99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7"/>
            <a:ext cx="8668072" cy="4752528"/>
          </a:xfrm>
        </p:spPr>
        <p:txBody>
          <a:bodyPr>
            <a:normAutofit lnSpcReduction="10000"/>
          </a:bodyPr>
          <a:lstStyle/>
          <a:p>
            <a:pPr lvl="0"/>
            <a:endParaRPr lang="en-US" sz="3300" dirty="0" smtClean="0"/>
          </a:p>
          <a:p>
            <a:pPr lvl="0"/>
            <a:r>
              <a:rPr lang="en-US" sz="3300" dirty="0" smtClean="0"/>
              <a:t>Andy </a:t>
            </a:r>
            <a:r>
              <a:rPr lang="en-US" sz="3300" dirty="0" err="1" smtClean="0"/>
              <a:t>Warol</a:t>
            </a:r>
            <a:r>
              <a:rPr lang="en-US" sz="3300" dirty="0" smtClean="0"/>
              <a:t> was born the 6th of august in 1928 in Pittsburgh. He died on the 22nd of </a:t>
            </a:r>
            <a:r>
              <a:rPr lang="en-US" sz="3300" dirty="0" err="1" smtClean="0"/>
              <a:t>february</a:t>
            </a:r>
            <a:r>
              <a:rPr lang="en-US" sz="3300" dirty="0" smtClean="0"/>
              <a:t> in 1987 in New York.</a:t>
            </a:r>
            <a:endParaRPr lang="fr-FR" sz="3300" dirty="0" smtClean="0"/>
          </a:p>
          <a:p>
            <a:pPr lvl="0"/>
            <a:r>
              <a:rPr lang="en-US" sz="3300" dirty="0" smtClean="0"/>
              <a:t>He was an American artist, who was a leading figure in the visual art known as pop art. His works explore the relationship between artistic expression, celebrity culture and advertisement that flourished by the 1960s. </a:t>
            </a:r>
            <a:endParaRPr lang="fr-FR" sz="3300" dirty="0" smtClean="0"/>
          </a:p>
          <a:p>
            <a:endParaRPr lang="fr-F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740080" cy="538742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9900" dirty="0" smtClean="0"/>
          </a:p>
          <a:p>
            <a:pPr algn="ctr">
              <a:buNone/>
            </a:pPr>
            <a:r>
              <a:rPr lang="fr-FR" sz="9900" dirty="0" smtClean="0"/>
              <a:t>SOME WORK…</a:t>
            </a:r>
            <a:endParaRPr lang="fr-FR" sz="9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31640"/>
          </a:xfrm>
        </p:spPr>
        <p:txBody>
          <a:bodyPr>
            <a:normAutofit fontScale="90000"/>
          </a:bodyPr>
          <a:lstStyle/>
          <a:p>
            <a:r>
              <a:rPr lang="fr-FR" sz="11000" dirty="0" smtClean="0">
                <a:latin typeface="Impact" pitchFamily="34" charset="0"/>
                <a:cs typeface="Times New Roman" pitchFamily="18" charset="0"/>
              </a:rPr>
              <a:t>The </a:t>
            </a:r>
            <a:r>
              <a:rPr lang="fr-FR" sz="11000" dirty="0" err="1" smtClean="0">
                <a:latin typeface="Impact" pitchFamily="34" charset="0"/>
                <a:cs typeface="Times New Roman" pitchFamily="18" charset="0"/>
              </a:rPr>
              <a:t>ten</a:t>
            </a:r>
            <a:r>
              <a:rPr lang="fr-FR" sz="11000" dirty="0" smtClean="0">
                <a:latin typeface="Impact" pitchFamily="34" charset="0"/>
                <a:cs typeface="Times New Roman" pitchFamily="18" charset="0"/>
              </a:rPr>
              <a:t> Marylin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4581128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This painting is from a </a:t>
            </a:r>
            <a:r>
              <a:rPr lang="fr-FR" sz="3200" dirty="0" err="1" smtClean="0"/>
              <a:t>picture</a:t>
            </a:r>
            <a:r>
              <a:rPr lang="fr-FR" sz="3200" dirty="0" smtClean="0"/>
              <a:t> of the </a:t>
            </a:r>
            <a:r>
              <a:rPr lang="fr-FR" sz="3200" dirty="0" err="1" smtClean="0"/>
              <a:t>movie</a:t>
            </a:r>
            <a:r>
              <a:rPr lang="fr-FR" sz="3200" dirty="0" smtClean="0"/>
              <a:t> « Niagara ». It is made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en-US" sz="3200" dirty="0" err="1" smtClean="0"/>
              <a:t>screenprinting</a:t>
            </a:r>
            <a:r>
              <a:rPr lang="en-US" sz="3200" dirty="0" smtClean="0"/>
              <a:t>,</a:t>
            </a:r>
            <a:r>
              <a:rPr lang="fr-FR" sz="3200" dirty="0" smtClean="0"/>
              <a:t> Andy Warhol </a:t>
            </a:r>
            <a:r>
              <a:rPr lang="fr-FR" sz="3200" dirty="0" err="1" smtClean="0"/>
              <a:t>was</a:t>
            </a:r>
            <a:r>
              <a:rPr lang="fr-FR" sz="3200" dirty="0" smtClean="0"/>
              <a:t> </a:t>
            </a:r>
            <a:r>
              <a:rPr lang="fr-FR" sz="3200" dirty="0" err="1" smtClean="0"/>
              <a:t>fall</a:t>
            </a:r>
            <a:r>
              <a:rPr lang="fr-FR" sz="3200" dirty="0" smtClean="0"/>
              <a:t> in love to Marilyn Monroe and </a:t>
            </a:r>
            <a:r>
              <a:rPr lang="en-US" sz="3200" dirty="0" smtClean="0"/>
              <a:t>fascinated by her dead</a:t>
            </a:r>
            <a:r>
              <a:rPr lang="fr-FR" sz="3200" dirty="0" smtClean="0"/>
              <a:t>. </a:t>
            </a:r>
            <a:endParaRPr lang="fr-FR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Warhol Andy - Les 10 Marilyn 19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768752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7848872" cy="1628800"/>
          </a:xfrm>
        </p:spPr>
        <p:txBody>
          <a:bodyPr>
            <a:noAutofit/>
          </a:bodyPr>
          <a:lstStyle/>
          <a:p>
            <a:r>
              <a:rPr lang="fr-FR" sz="9900" dirty="0" smtClean="0"/>
              <a:t>THE BANANA</a:t>
            </a:r>
            <a:endParaRPr lang="fr-FR" sz="9900" dirty="0"/>
          </a:p>
        </p:txBody>
      </p:sp>
      <p:pic>
        <p:nvPicPr>
          <p:cNvPr id="4" name="Espace réservé du contenu 3" descr="http://www.philippesollers.net/Images/andy-warhol-banan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840760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Warhol Andy - Campbell s Soup I Tomato c 196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3262858" cy="4691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3456384"/>
          </a:xfrm>
        </p:spPr>
        <p:txBody>
          <a:bodyPr>
            <a:normAutofit fontScale="90000"/>
          </a:bodyPr>
          <a:lstStyle/>
          <a:p>
            <a:r>
              <a:rPr lang="fr-FR" sz="11000" dirty="0" err="1" smtClean="0"/>
              <a:t>Campbell’s</a:t>
            </a:r>
            <a:r>
              <a:rPr lang="fr-FR" sz="11000" dirty="0" smtClean="0"/>
              <a:t> </a:t>
            </a:r>
            <a:r>
              <a:rPr lang="fr-FR" sz="11000" dirty="0" err="1" smtClean="0"/>
              <a:t>soup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hQSERUUExQWFBUWGB4aGRgYGBseHhwdIBseHhwbHB4bHCYeHRwjHB8cHy8gIycpLCwsHB8xNTAqNSYsLCkBCQoKDgwOGg8PGi8kHyQsLCwsLCwsLCwsLCwsLCwsLCwsKSwsLCwsLCwsLCwsLCwsLCwsLCwsLCwsLCwsLCwsLP/AABEIAMYA/gMBIgACEQEDEQH/xAAbAAABBQEBAAAAAAAAAAAAAAADAgQFBgcBAP/EAEgQAAIBAQYDBQUFAwoFBAMAAAECEQMABAUSITEGE0EiUWGBkRQyQnGhI1KxwdEzYoIHFUNykqKjsuHwJFNjk7MWg8LxJXPS/8QAGAEBAQEBAQAAAAAAAAAAAAAAAQACAwT/xAAmEQACAgICAgEEAwEAAAAAAAAAAQIREiETMQNBUSJhcYGhsfAj/9oADAMBAAIRAxEAPwC9YLjtKreK1NWOZJkGejsJE79NtvOzHh3G6dW8sqmWPMjToXDD56WoN7rPTvldqZyma4mOkPm67x+VgYHeaiVqTUyA4YATtrpG/dblZ6eLs0fCsYotfGCk5i9Tvg6Ad8HVRZF84koLfsjMQ4qKo3iSACDrG/h3jrbOMKvBFWmwPaDKQdd8wnqNNfrZGMsTeKx2IrOZjbtnx74tWPEujSeIsdpU72FcnsinsJg5yxk9OyR62LxXjVKlVRamYnLPZ6doETqNOyLZnit6qVK9U1DLEmd4n122+li4zeXd1NQy3Lpa67ZFg776/W02S8atGo8T43To06ZdjldvhmSMpmII7wbAvuMUxcKVTP2WNOD3w0tp8lbS2fY1eWeldA2sUSBv/wAxx39yj0szq3h+RRQtCB6hA8YTN18fqbVhxdGl1cSpHDy2bsFiukjXPMdCPlY64nS9jqOH7IzCTO7HTfXc2zF73U9nyT9mKs9ZzZD4+Z+dlms3sjUx7pqITJO8P4+H0sWPEadg+L0XoVHR5RJLHu7APcPGyOHsVpulQhwciqX300MnX5G2X3GtUSleFQjK4QMJOwcR+nyNiXK9VVWqEgh6RD67KWWY/DzNqy4TSOFr9TfMEdmaFLZpnSR1Gvz+Vh4PjVKrXZUcswDGOkZhtprbP8Hvb02qMhM8qoN+mQ6+sHys1we8PTr0npe8skCd+yZHyixkMvClZouG4yj32rTlswZgN4ICqCN4MMG6WFSxml/OTJzHz5goHw/syCP7X1tnOCX+qtam6avnHXeTrOnWTZpSvj84VJ7fMzEzHazT3d+tmwcEaniuOUkvgR3ytNMAdNT8tN+/obL4jxulRrKKmbVRt0IcHfppbM+Jqpe9VySJ5jaydADA/KycWxCrXqs1QjMQBE9QAItWKhs1LiW/Ukdc9TKQrECTGpEaCfu7+Ni49iCUxSZnCgsSD39k93ztleJYjUrFTUIkU0A1PugaE+J/OysXxB6i3cMZy0oGp++4HXeAB5WLLBas0ziHEkW7U3zjKz09dIK+8d9DKg2Bfr+v83qxqQCVGYN3PmMHxVT+Fstv+JVWpUabk5EzFNZ3Ou/dEDzt2riNQ3anSP7Najka/FlXTyB/vW0c8TVaOIU6dxLZ+wrsAxYH+lJEEabHQCxbpilM3N6i1AyKHGb8OgjcdLZMuIObsKJ9wVC253y7fUmx7tfai3SrTBhGq0yddJhzHnAP8ItWOBqeH4tSa71aiuCi5iTrp2R52Vw3iVOqr8ty8ESTO+UDqPC2XYdf6q3e8ov7NwmY93bAnz2s+4Mv70nvGU6ch2gnSVEqfX8bFjx6Ljw7j9GpeWpqxzAPofBgRB66T6Wd3LHab3w0s8vmYAQY0XadjsTbJsNvz06yVacZ1JIM7yNZ17rFwy+VeclRWmpnBBJ3M9fnZssOzUqOLJ7aKZdsxDsAfdg6jXwUHT52Fg/EFF73yQTzCCI6SNYBneJ8wbVS600a+1jWMctRkl41GUROx06dbVy7V3Wurgw2eZ8SdetpssLNSu+PUfbRTP7RmYAwIg6qCfHePEWDi3EF2pVXVixadgpIjb5fDPnbNBeHFXOD21eR8wZH1tIY8SLzUgzJk6zr1HkdLZcjS8abJW6lTfqubb/id/6lSzbhKn/xd3zbZ51+Wn1i16u/DF0qXioSis0sTDNMliGkBvy6izXDOG7n7QMqrmXMQOYxIKtoYzeettUZ5Vsolwy85AfdDr6Zh+QsniCovtN6jbnP/n/UG2jXPha6pWMUkh2YCSTqNYGYnubbpZvfeFrq97ZTSUmVZxLfGTr5mevdaxJ+ZdlI4nIN6rcvUSBPjAmxeIsoq08o0NGj/wCIfkBa4Yvw1dUqqOUo0UmSxGtQLrr1/KxMf4Vu4KladMZU+KTopWNzsFzDbzEWqJeVKvsUvHqq8rD8u/JYH/uR+Oawr3lNzoZfeNarPpTHpta/cScM3XLTmmiwSq6lQAZPTQdo9258bNrzwZdFu9MinBJX433fKGiT/uLVBypFOKL7AW+M3j6clvpYVdV9kqTo3MpR/iT+NrdeuFrqtxzwokqS2d4kNk+9poSPnZ5ceGLqLozKqsCCSwYsDlLRE/oLWJrl09FJw509nvIPvZKZH9tf1sTBspS9Ful2aPnKfnFrrcuGLsyu4+EZfeUroAwJ7PSwcBwa71qdTK5cFQCQUkBl1HZWBHT5baWMS5U0yqYKVzVZ0zUaw/uP/rZhwoVa8UQ53J9clrtwpgd3em0HmMQM2u2ZSDHZEAie/wCtk3HgS7ZgVaoAJIhl3BA+51BtKIy8qdlF4aUG8UAR/Sr/AJhH4iwHpqLyR8IrEfw8xh+FrzcuDKLXgxUqKFdgApT4MhEdiR3H5Ha3KPA1E3p5qdkOwySswUzbZejFt+keNrFg/IrKhxSFW+XoTpzCfXKT9ZsriGnF5qZdQQsR8ln6/ja3Ynwbdql7Mz2ipccwgnN3CPP0srEuDLutZVXmDRSZckavlj027otOLKPlS7KjjFBVemAIBoUT/hjX6Wb4oqgXTKRrR7Xz5z/62unEXBNIvTCllinGrn4SoHQz2c30sjHuCbtTSkMxDCVDPVyz7zdFiZPd3WMR5VpfBSsWVfZ7oR7x5mb+2B+tuVKQFypN8RrVfTl0/wBBa6YjwPdUu9JszrJUZuZp29TuIidbDvfBNAXGmVdgSyNmNTQ5sqtEiPdGltUYz9lKlRdj97nrp+6KbfnZ7QVTcqx+IVqUd/u1P9bXO78BXX2SWzMYLFg+kiRoQBI/QWJhnAl3FOpOc6zq4OyyPh/eNih5EVDBQPZL6TvlpAf9z9RYnBtNC14zbezVPPRZ+lrbgvBl3NOoDnIcLMtqNn8jPX52Pw9wnQVHBT31gnMZysIYA6EAxaxLkTX5M34Xym80M+2Y/wCX9RZODrN4pDYGqNf4hH5W0LC+BLqTORtIIio/iDvYlz4Our1CMg7OaIYjZ4E6wdu61TLkRSsXRTfiGOkrJ+VJT+Iswwx1a8Uy0QanlvbRbtwRQNZiwZhqNW1JEAGQAc2+s91k0eCLqK4Ap6Bt+Y++Wfvf78rVFyIz4Ux7TB93nfTPZziwHtNbT4yfU62vTcH3cXgZacgFZzMx96TOrd69342NeeD7utQ5ackiSWdiZJP3j4Wy4s2vKk7opl0xR7viNV0+J6iEafEx18jB8rFwHiDK/OYjmc0ELGpBGUidog9e6wUugqYgynY1an+Z/wA4tG4VQBvFFT/zFn1tqylFbJitxPWWpSJy5VIqLpqQCV1ObqJB+dnl4vb1WqXmmzAtW7Gg0CmFB7Q0hYI8fG1brU5rFZPv5flLD8yT5mzrHrw9O83mmlR1VarQAxAHaBmAfE2UzMoKqRbMWxQ1hVlSJXugwBplnc5pO8DN4Rbt6xOpWzZlPuopBXUypDwM2klmMz0A1tE39nptfBzHJpojL2m7JYCY103NpnD6XZpBmbM1GmM0mdaRY+BMiZ38bbPO1SK5xZxI9SlSoktohDN3lahWdDrIpqd95sC9ca1mu1CmCQyu8sdSRACySN+02vysHiWhAurffp1CfD7dz/8AKLDXDwbpSc6y1cbnolMj66WxZ3UVSC1uJHe4i7mZ5zMSeqwWj+2SY8LOMOxur/N1eisy1RANNg85hv1yj1NkXS6g4bVc9ap7+iAizq6XECjXy7C80VjfslmEejfS0Lar9kfg/ED3e63imJIrKMh7u1kc+ErO/cLd4dx5qCXlVn7SgYjow0B8gxsehham4V3gSgG25hhv4HX0sxwC7hhee5bux/vJY+C1T/JKYHxG13qVAFCg0mIgkx9mGToNiP7xsw4b4ia7Vw/vAghhG43795A1t7ALsGvDqxkClWGp6LSdQPQD0sHhy7cy8UVJIzEj+5aTN1picG4hZL0lc6sakvHXMe39CY/0t27Y9UF7Fce8ahfbvY6b7QStm2BU5vFBZOtVAd+jCyaVEcwLrJcD1Yj8rVjXf4C41jbm/VK6k5lqkppsFMKN+4AWLxVxA1e91H2CwF8Avd/FJ87NMbu+W9XhJ2rOAZ/f0sXim7CnfK6jo0jzAP52bOY84l4ie81lfVYpoB0g5QzEd3aY6+AsTi3iR64oAk6UQW6S5bU/3B9bN+IrsFrrrM0qJn/2l/Sx8TuaBaRImbkrDwPOE/Qketi+x9I5eeIKl4ut1u5ElSVk6AmYQk+CSPPwt04+atypXcAkU+Y7SdwqSvozsY7gLMr9dAl3ujAmXDmQTpFQ/r9LHoYeGuSVMxnNWO/ctLQ+ET62QXr8j66cSP8AzVVo6zzFQGPhfMxHqp/tWDgnE70LneqO+YDIddC3Zfyy6/Oybpdh/Nl4bqtel+Ef/I2aXG55rvem+4tM/wCIBYs1X9jvh/iZrvTvKD+kpHLvo05QfRifIWXwrxC12atro1Jo394AlT66edmeCXYOl61927sw8nQ/l9bDwq58xqgmIo1W/sox/IWLeh1skOEOJWu1Zy0urU2kGfeALL6kQfnb3CeP8m9rVeSHJDx1zbmP62tmnDt15tYL30qv/hb87L4Su3MvdFT1afRSfytW9E0tll4BrGreK1ZtW97c6Z2Jbw2sq83K8U7yt4zqxFZ3KjPGSAIPZjRRHmLM/wCTkRXdSdOXqOhIZQD5SfW0VQv9d7wKbVnJ5uXU/vEGBtZT0Di7Y5v/ABUWvNWquaeYhTXTLTOgI8R+JsnifFefeqjr7uir8gB+cnztGYtd8lesu8VHHT7xs/4hu2S91V6Aj/Kp/O2G9HWKp6LgvASm8Gqtdw2dnAKLHvSRvJGvpYF0/k9VaoPPclWBnIsSva7/AB7uth4BxfU/nA0arTTZ6iLoNDm06bEiPOwcN40ZsQHb+wqVSAsDYjIp2nop9bddHlqe9i6f8nqmuyvXdiWmRTC6xmmSx6d1h41/Jyz3iowrxzTJDITGY94YdfCxbvx03t5BjkmoV21gdgNPkDHjYvEnGT0r2QmUohCsCDm7MMYMwJkgeItaKphLzwhUQuDWVucFDk0yTCwNO2I2Hf8AKx7/AILWo8rLVTKigRyiScilTrnA91tt7MOLuMiK4FBlKqgkkTOaH/DL9bJ4u4zOemKRGVqQcys6v+EQPW1YYSYTH+AjkRub7mYRlJHacvoAQY1PedrCpcC1FuwmssSxAynTmFAd237I6/jZ9xBxewut2alAaoJaRtlgER/X/CwL9xn/APj0JgVWfIe7sEMT8j2RHja0NT0xu/CDrcKo5oC5s0cskiJRgIfUmBrOwNu3fgyobpUPOIqEyxKkfs80RB699k/+tScPqTAq80KIHRjnmD4Bh5i3rlxsxuN4z/tZAXSPf7J08INrQVIThPBFV6TjmBVcAMnb1ymRus/T8Zt3AeDXZKuVlUvTyzJIIbKR0OnZ16+tiYNxwRSvYcy6iaRiJmEUfOSp+U91pLDMaF2oPmbNko6HXVkGgE7zMSLVA3JaZFcNcDl871WKsc2XLMQ6spmQDMk+os1wr+T2oKwiuBy2YhuW2sHKY7UfU2dcEcVsHqLWdnUUywnpkBYgT0Kz6WY8M8cVfakFYjlVGboOyX6zuRIE+tpUbakrC3LgNkvKqtYdhxrk6qFqa9udo1j8bBpcCN7WaZqkgNGYUyADkNRdZPiJ74srDOL3a/CpJ5L1jIgaBhkBmN8oU+VlNxXUGIO4Z+StSSvwlFPLLDodNbGh+v5B4v8AyfM16cCsPtTn1ptoGc6Eg72NjfAjc4uawJchmOUzG3Uju8bB4k4yqU8QZkM06TBCoOjBTLeckx8hZXGPGlUXqKBZURFBH3ie3B9QPKzoysvkPjXAL5lY1wYRVIyEmKaKrEdrugjzsjHuBSopZa+yFACpMwXqHUEQNfpbvGHGDPUpC7uV+yzmO+os5de5QPWx+JeK89OkyVDTPJNQxMln7AURrIhzPgLWiWWhrf8AgGolGkr11OSVWEY+8S+0jx69Leq8FVkuqKK6QzmOw2oqKgiOh7Gvd32LxNxpNC68pocjO+g0yg0417zmPlZWL8YH2C6lGiq3vERpy9D6kg2BSkdXgdhcXXnAlylWYIGgOkROzfSzbDuB6vJqHOmV1AYSwMIwaJydY7vD5Pb5xaThAcE80sKRPXMDmnzUeps0wjjQ/wA3XkVGJrK2VSevMEA/wwx8hZpB9R7B+DKuSuQ6KHptT3J3CsNQII0G3jb2A8DVGFU80A5Co7LR9ok7npDfMWJw3xcy3W9l2zuihkMd4yAbDZo+tl8N8fPy7xzjmZKeen2QJjTLoB1Kn1tUh+v5G+B8C1xUDCrT0Vh8Xxoy93jZzgHBNaleFcVE+zM6A6wcp84noLF4N42LO6VwFC0ywYAxCyWmZ6bHy7rS2CcSJy1qMVBKu7KDJAJLCfGB9bSSK5dEbwrwhVoXksaqsAGUgK2sFepI8D5Whn4FvS14D0s2cMDmbQySPh3tM8Jcc1K15WnVCw5OWBEEyYnqOnpYK8dN/ODA/sTUy7awNAZ+YmO42NC8rY2xDgeuarEtTzOxYmW6k6xk2mznHOEa73hnL0gX11LdAoOyd9i4txky38qMppIy0zproRmIM95+licTcavTvLJTVGVFAlp3IBOxHgLFI1/09FYu9DNiEROauw3/AHiB9bRWHXbNUpqdMzqu+xLAWstxw+rTv4fIxC12Y9lvdznWcsWY3PBaq3ldMzK4cqoaYkMendOm9o02r/RFpRiqBGzZf7xHrIs74iWL5eJGoqt9SP1s4fCK5vTqKbZy7NEGPfJ0JGu/Sz/iPAbw16r1RTJV2GXKrHoANAvhvtarRZxtbIbF7ly6pBEfZod+hRfCycXueUUdPeoI0T/X/IWm8ewerVqoxBXOlNIy1NwANwnzs24nutRTd1ZGlaKpojwYLjfLHUHv+loFJaA4hdou11J2K1APKp/rZnfblF3R/wDqsvnkQj8Daw4xgd4F2u1NgvY5pLawASpAJjQxO+mlmt5wa8+z8pqTdmsXkKxGqAAA5YOvjYos1RF4dhHMpkgAHnomfxKVNI+cetm90u5FOo66Fcuo/eLDp8rT2EUa9Kg03atlFZKk5OgDjQfPL62BhHD15ahU+zKq2Sc8j3DJ6fOyGS2R1DCyEvBKiaSq2o/6qgjuPX0tKUr0bxQqoaaAJRdgRMjJlMDpsell0KN4dbyBQqRUQKTlMSKoY7dcpiLOMAwqoLvXKpmLU6iAAg7oNfVYHfraB4vZBYFczUrFREmnU1/9t/zA9bR2E3Tm1aS6dtgPwtY+FsLvArlxSYBVcSR95XA+ulozA8LvVO8UooOXpPmK6TAgGdfLwm0hlJboa3C4llp7EG8KkQZJMSe6AB9bOb3cSjU1kEOpT3dVHOdSu5k5lOvcdrSN3w+qtSkq0apqJWDsAo2y0pG89+40BB62bXzD7zVrhBQqqyltWUxJq1Kkjw7Q9LJlPZFY9dAl5rpGq1GH10sviC65bzVWBoQfVAbPuJsHvTX2u3Iftv2SBIMkBSI32sjH7nXN4dqqFXZU2RyCQiroQpB1nwsMVJaG1bCmpuCI0p0zqej0S3T+qw9LGr3ErdhAAVqVOowJMn7SqBB2jqfmLOcUV2CGoGpk0qKgcupJyJlOyRu3+9rLxtai06KFH/YrTBCvrlqVJOq/I98a2STWiHxzDuU6KCDo3a2mKrqdNe6y61wy3eg8H7Tmde5wLPcfw+sWTOhUKGgwxHbqO41C/vRZ/esGqtd7rSEdnmQxmDLqw7WWNu+NbDFMia12Iw8GOyb1Ez/0v9T6WY0bjNCq8e69ME/1g/h3gWs+IYLeFw8Ulp80+0Z5pduBkjXKO+0fcMNr8mrSahWC1HpHNynMBc8wAuu4tIm0MrlcjkvU/wBGizrpPNQDp87Aud1LLWIHu0ix16Bk/WLTdww+sqXwcivFRRlJpOJispEArO2seFkYRg95CV/sKgzUHSGQgknKRAIk7WitbIrCrhzDU3EUXfQ/dAMHTUHa1gwng0labGpIqo0ADUBkOpneLMMFuV4p8wciqM9F01puNxpqRHS14wVwq0Uy1M1OmBrSqASRBElY0nvsrZmUvgpWCYayYhSpyCVddRI+EHr3T9LMKFyK3kU92WqF069qLWbB7rVOJCoKNUJm95kZRGQLPaAtGmnVS+mtyasc7NPKeIza/D3Gwby/ojr3dCteomsioy76ntGPM2d47dSl6rLro53OvT9bOb5mN+NXlvlNUN7jbA69PC3OKK+a+VjDRm+6fuqB08LYZ0hJWi+4ZxmlW9m75Y1dVafeKnaI0mDYFLi9DfuRAKlyA+brliIj7wI362oVMn21cpytzzBjrzLRlIsHUgnMGEHXedPObdLOT8aNRrcS0xfxSya5wufNoDlI275OWyMc4up0L0aRDHSmCRspzTrr90/hbP8AGlIvFQsO1zKmsET2zt4aHbxsHHGdr1WzHXmGdPQfKIs2HGtGmcS8TUqNdKbgtIklfh13OvcCflbnF+P06LU1aWzI5hY2Og6jQwfS1Bp1gb5SNUyPssxImV5a+GulucSAC9ODOUU1VAAYHYGTyHd87VmeNXRfOJ+JqdNKDBBVFRSwGaIUqBMjX4o9bGxbielTudKsRmFQpCjfTVh5QRbNL7UmhSDnMRSHL02XmVc06eH0t2/VmN2uwJlQ9WBH9SekdbVjxqkaNW4npNh7V0mCSgUxmDFog6xI3+QtynxNSqXG8VcpCyylDvLAKBp3zbMiHF30MLzto+IJodB3E27TD+z1IY5OZTzLG/vkdN9LVhxr+TT8H4koVLtWqKvLWn2mUmTAUGZ8csD5WjeB8dQ0qgcFWp0lZp1lVzAtPdNqDdswu15AaAQmbTf7RSBp62FdqzdvIzD7Aq8yZEAPHgW2+dpMHBWzR+BMfp1XamEFNsk7zIDEn0zE+ZsHh7iRHv7UipBd6uVidNSGgd2g9bUPCywvBakShioVHUDI+knrAI8rMrjn5tMoxV84ysO+fl0m0mLgtmi4XxRRbEcoUDPVcCpO5KhRpHUqBPysRuLqJxLk5SftVQODpMZTp/W0nwtm13UiohUwQwgx1kdrbvINkVaTc1tZIqHWIM5jrtO9rIn40aljHGNGlfeUyloampcHRTmBMjrvY3EvFVO73jIwLdgZoI07cide4fW2Y41mavWz6tzGzadc2vSdzYuNK3tNUOxJBiSO4AD6QLDkaXjVmkcW8RUaNZQ6s55RIKnbMQROo3KA2ecScTUaAou5JVzmAXUkEaHcaazv0tlWLFyyZ2zEUqUGNlyKVG2+v42LjNVmp3UEzFHTQf8ANcd0dALORca0aXifEtFLtdquYlHZSsDUhRrp9D87IvHElAXKlVMlGcLEaypJOk/u/W2U1i/LogsSgz5R827XqbOQzezKrN2ObUhY+LlprttqB62HIlBGm3viKh7A1ZTFMNkAO85xpE7xrvtbl1xuk2H16iMcq511EEEiACN57Qtlz1T7MEkZeYDHiEIn0MWdYjVZKdVKdRWpvUpFoOmcI+g7RkaAz3gd1lMJQ2aLgeNUWul4qKTlTMTOhH2YiB0n8bH4Hv8ASqUn5WYBSuYPEzkAnTocu51mbZTcr3UWhXVT9m/Lz69zaWk+Er49MXorqPZ6hIk9Ij0k+RNnIMFRfeGcdoVrw602JchyQQIPbEEECTobGw7iCi99ekpbmZnE/CYG0zrs3TpbK+Hq9SnXR6RAZQxGv7jT5RrZ5wtWIr03JJqB1yQdCxaDm0mDPSxY49mlUMVoG/lBUbmZiuUzl9zUAxG67TvNi3fGKLX00xU+0DFcvfCmYMdCNptlN3vNQXhKgP2nMzafezT+M+tl3Wu3taOJzc4HQmZz2shfiRql6xpRe+WS2jIsj3QWB0OvWV6dbFxTE0WrlJqEhR2VEx1/Aj1Fsmvl9qNeHqE9vmFvPN+WgtO8R3t2k5oqmvUzBTqAAgG2sQB6WMi4wFxbLiNMsNPaDrHexA+tmGT/AItTBCCvO3TmC2qJRo1LwZFN3XMPhLCCPMb/AI2Alzom9EQujRGnRA3z0bx6WcTD8v2KVxlHNVontVDHgKzn6ybQnE1UNfryVBjNI0PcNfM20+nglJLyWVVUFhIjclTO56kqfLxsLFOGrvUrFjSpkwrOSurdogz5RZoF5P4KHiVZBeqbDVQtE/OKaaW5xlWD3gMmn2KA/PLt5AxbT7zh1IBUyIAAYBA6RG/dZpiXD91hA1GkJMAlF6KT1G2gtmjS8m06M3xNl5V0BIEUGBPiKtT8/wAbCxKuvsV1HxLWrT55D+Y9LahX4auzJS+xpSICyg0mSYHiZNk45h9EXZeYlKFKauiwDIDGDABInqLNFyfYzNq6m5MgEuLzm8uWdfysq5uBcryD7zVqMeTN+h9baB/N12W6O4p0AMx7QVcp7cA6aGR427Swu6m6VSKdEqA0wq5TGo203g+lqg5PsZ5cXi53oEGWp08umkh16nrrYWDKFp12aO1d6qgeIFMj1zfS2j4Nh92qUayFaVSkGDRowAyg95jUHTw8bMOFcAuVTOxo0WORMwgNlkHMPDUfS0kD8llO4PqA3xc0e7VGvflezPh0AXigzRkFVfx/+raNwhc7vLhDRfsKSqKogy4JIHeCBHh42c4dSoe0MicoDtDlqFEEazAPdPTvsYi/J3oyunVXnqfhFVTA1OXMp/AWai9D2hmI/p5I/jJtrF2S6rfTTQUVfMQVCqCewG6CdDr5WA1xuntwSKAYMIp8tAZKE92+aGnfS1RPyX6M+4iviG+3hxqpqZhpuJU7Hvgmx+LyGvldk2JAB8YUH62uuM3W5m+rTdKGaafZNMSZbXXroRoZsvHbnR9pRctFQvLOUov34aCSNcpXSDp3WXEV5K9FI4qvKteFKxBo0f8AxD8oFhY7XUpco3F3APzFVvzB9baXiuA3TOmalQBymMyqNFiAJHTWLOMUwa7tyw1GkdwCUUwMpbTMNp/G1iXJ0ZNe66tdrqF95TVzebiP1sSs4FwpbZufVJ+XLp/6W0+8cMXXKgF3oDMRugjUEmPOzbFeHrql3QcigJdN0ESYDEdxKj6WsS5DN2dPZNYze0rH9XlmfraU4hFPJe8uWfaqeXLEZeW+ojSN7Xilw7dnuih6dIgSSVGUSCQT2Y7rNrtwlczd3KosCSSrsRIU9cx77WJPyWyjYXTX2G9sYzZ6Kj5Z9vofSy+EiuW9kxPslQj0WfytcMI4Oupo1VIbK2UnttIgZt99DP1s5wHhaglGpTiQ6QZOsMO0J33BPhYxZciZQOCmT2gZz/RVI+fL1+k2NwRTDXuhP3p9ASPrFrpcf5PrsGn7TbQZ+jAqR7vzsbh3h6gpJUh8pzA9nMpzERI6aabWqY59lLwAKcQT7vNaPVo/KycBVBfyCeyKrAf2iF/K2h4dw3d1ckU1BUyp6iDvNopOBbobxINQHOTo/Uaz8p6/raSaJ+RMpb3cG+sFBKe0EbaRnP5WecSqPbq8fePrCz9Ztb7tgNJKzIr1UBfZakSSmuka7xO9k4jwVdqlZ2JeTBMP1jXp10NjFml5UnZT7li7UcRDqpPbZWA+IM5nz29BaLumM1PalvH9Jzc5jqS0kfIgkWksLphsSpg9a5/zGyb/AHFVxEUwIU1ae3QHKSPraXRqVW/wWzDbw7zUzZeZVqNBG0MVUat0CjQfO1I4zxF6l8rMSwKsFUdwUCI107/OxcVBW9VkDNArPsT99v1+lhcV0wt+vK9AwI8AVB+k21ZiMKd/I84txepeGpF57NGmYj4mQMx36k/S3cd4ietSoU3WStIanqcxGb5lUA8z32FxBTipT6g3eiR/21FuY9d1WncyNc1311/fY/nbPybSX0ji98S1PZ7oo3oljJEyVICaT0Fk8VcVVLxdqKMAO2xbLscqrl3PTM30sa73dQmHM0ENUfMDqIFZe/ws34moqtxuJG5NQnzg/oLOzDr/AH7I9MYq+wcgzy+dPT7pOXfXXteHnYmH4rUTD7zS1yGpTPyDSGHnlXTwt57qpuJf4lvRHrT1/AW7QoA4deiTBFWjHq35Gz7BpUNsExqrQW8rTGlWmAdRpDDXp0LL/FZxhGMVaPOyAnmUXUwdtJzfNdbBwekjU70WiVoAj550j62VhNINzztlu1Uj5wP1tfA6pjjgvE3pXtcsnMGWNNRlJH94A2jMIxGpTvdGsoLOHBIn3sx7Q8wSPO0hwfQVr7TB0EVPoj/78rMeHKCveburbGqgPqLBNdnKGL1ReVrnWoKuc+JzSR5yRFnGLYhU9sqVdUcVWYd6kMcvpAs3oUR7SifDzwNO7PFj48q+01425r6/NnB/34Wy+jaWwGOYk9S91KwkPzMymdsp7PpAt3iS8VK95Z6shmymNOyCoIA8iLL4joqt6vCCIDkT4StjcRUyl8rKTmgiD/Cutlt0Cim0K4sxh7w9LMT2aKDb4ioLHfqTvZWO8TVLwl3Rv6OnBPe2YjN/ZVfMmyeKKIWugGoN3on/AAwPymw8buoQXYj47urHXrme1fYpLVDnFuIXq3a60zP2atJPWGyr84UR5mw8Wx2pVut3ottTL6xvoAvXXKCw9LcxG7Rd7o0++tQ7/wDW/Qxb2I0gtxuxmSalX6CmPxE+dq2Wq/Y+w7E2OF1KJcUxzlEtMEMCxXSTuJ27++wKWLPQuVemlRHWoQOydV1hiZ1GZQBb1NB/NRaNr0POacfnY1C5I91vJMArQoEdNchM+Zm2jD6BcIX2oGr0NQK9GCR8J07Wp+6zD5mwcJxepdKl5VWJlKiSO8HRvXb52d8CUpeu33aIjzdf0+tmN+u6mtfY0CCqVA02qRA8p0tF7Y74c4qq3c15ZnmkcsyYce6ddtzNlcI8SG7VWbUq1NpETJALKT/EI8zZlg1AOt56Zbs7ejqfwEWVwvd89Wos7Xesf8Nh+dixfsluDuIKtO9DOzOryGBJOp1BAPWQPU2h8PxioL0lcMxbmSdd5Oo26jSz3gikHvdEHafwUm0ThCDnIvQVlH9+LCbNNL+B1Xxaq14asTD58w+YOnptZfEmJNVvVV2lTmIjuA0jbwsPEbuFvNVBsKzKPlmNnXE9EC/VwPvk/RT+JsNml2i9PwKntK1abNTyPm17UsDO+YRPdH6WFfeFRUvYYsuYEahGBkJKn9pl0gdOlmjcdsL/AE0DKaDNlbSCGJKzJ10MfOwrvxxT57uzBV5kjTYCFAJ+Vuio8rU0OLzwODfCWJdXbMdIjMWOpzyYOmgHvWa8ScBZ7wXSoftIzSjNHwzIYRt1Fn78TVDeqkKGpBwiGQJKjUifeEiPC0dxBxuUvzBWUU1UI0gGT7xGmo1MafO1RJysdY9wZ2qZD5n5WUysiERV7IMkNBkSd+tmvEHBrUqdFUZqrAMg7JEAZ6nQnUk5fTa3sd4xes6G7KSeUD7oIlxLiZGq9gadZs5vHFnNF3qT7tIs6hl98wDmk6ABSe85h1tUDlJK7F4nwSVoUclYzTJiUze/B2zDUESPKy8R4OovdaJqGoVozAkCczAGTExOugnpbnFHEoF2RQ4SoQ0dobgZQZBgaGZ74t2lxCXu9KnUgMXlyIgqAHU76FmZFjvnpZoG5dgaPBVJLpUL8yoMxqZAYOZZWARvppqLOG4JovdKiDPSDNmbWT9nmy+8NAQZ262JW4jRaXLM5mqhcvxQZc6Dbb0NuYpjxS4VjBDEZRJG7HKdjuNTaoE22kR2Efybp2251TUBYKDYQwnaenoNbEwjgRW5kVnAanl91NnWJ2GwA0+Vi3PHnu10rczVkQBTI1aAoBg76gz3DwtD8KcZtTFcVXzfYlqcx7ybKNt5+ljRpZNXY/4a4CQOzO1Q5dRIj3g6kdk+eh69Lew7+T6lztHdQjFh2RurRvA+h08bNuCeMWNV6dY5uwcs5RqoLZdO8WNwvxC6Gm9UgpWLsxkSuYkg76Lpsem3W1onkuxxR4FpmvAYhVaJCjcBW66jprPkLB/9BpUvtXO7lSSSCsCW7ehG8ZiJnysXhziTMz1nYhatY5QdlB7IE7THT93xs6wvHy1Rqhkq9Riu0BVbKI6mVhp8fC1SGTa9jHE/5P6T127dQGowk6HfXrb154DorWAYtULEFiTBhmyxA0IEeHnYnE+OvRdKqlYFVSy5lEhT7upmSsnys3xHiJXvlSqnu0UyhunvAie4SpPmLVIzb7sY8T8Dt7TTFJzkNNB2lZsoDCnoRvAM6xoN7PMT/k7fLTXnBsqZASh2BJ2B65jYmJcUCpeWKa0wipIZYzNDakkCQc23hax3rFwQGPZATOx3jvGm8Raoc5FWxvgGpy6KrXUBMwGZT1JqaQe8WLf+AV9mpDmOYaYAH9IFnp+79bSTcRJWpIwkqqEkifekrA67Bj8ms2wziEvdrsoJdlDZo1kUyFXfqQwOvdapDlI6nAdMXQLzKhDMtUgxvlywIHcfpbj8Ego7irlTlBMhSdEJOpzCTudtNO6zXijiIrcFRdGd8kyAco7UiD8ltG4fxgVwupTZpq8zlgzrleWLeUMPS1pCk2kybwTgk0RVqLXIJVljliPhII7Wuw0Nmt3/AJPOYtV+aTUcn3lyiSQxPZk9dhZhgnGDJcLyrOTVBGQsZPbhTE6nLBbzsfhjjRxd70KrFnRc6Eka7LHqVPra0NSE4fwDXJYK9IA08jSX1DMD9392POzvAeDaiVKkMik03SQWO4ZDuo+KD5WjOCeMmpVKoruzryiwkzBSWga9RI+cWJwXxg4vUVqkpUDDWAFb3/SQR52NDUtjzhTg6rTvQNRlApkkFJ1IOUjWIkGevlY9L+TSkKuUVaw1kHs7jUfD+dozhfjWob6vNf7OoWEGIGY6R10MeVuYfx3VN/VmYcl6kZez2Q3ZBnfSQT52FRSUiXqcBUmvBU1KxzNJMruQW2yeJ1m3Me4Npc52/wCIdjBOVgNWBk+6fu6/MWhP/WjG/wDODMKXNHZnTKOzMbTl1sjinid2vVUpUYIGyLlYgQuk6EbkE2tGlGXyMrrSz3tFHWuP/JrYN+w7IUE6sxU7aEVGX8gfO0/cuELyl8VlNJuXVzxnMwr6iMs2PiHDV5eukJTJV2Yy5iS/Mj3fux9bFGn5It9khcKZF4r0dhSqFgepVs5P4i1bvWBiriF4pvIhTUWN5Khl3+cWsYu14GJVopqVqQD9pqBDEGMusgbeFmOJ3C9Jf61QUS4qUgi5Xpg+6qzqw6hrbOCdNtHbthApEKQoimp21jlyQTInteliLhclWEKTRzQJIMmoROsgjIs/M2cVaNYInNuztU5ag9unHZCAn3t5Fm2LteKS0/8AhnJyFQM6aBWqb66nKytP+sa0c/YyxrC+bd6Nd2Kty6hgajQZgBJnw+VlYvidSlQoVWRCagIkg6dhCpGum5s6xbD7xTuNGkafaAZD20AEjvJ6gEad57xaMxPCL691oq1EkIxPvp8SoFjtHTQ+tsnRNPTHF1vIrUheKsU+XWyKyyZJpmZB6EwNNtbTWM4ZmuzhvhYHfYZjHnG9q/Twu8rhzA0DHOVx2lmIKkxPQgafvfO1o5lWrdHcUiGI9wlDqrGdSQIBB8rJmSV6K5fOfUut6NRQAhUiBv2xm+I9IPrau4Vc8/O0ByXeo/pEfja14fcL212vVPkn7QmJZOpUn4t4/wDvSzDBeGb2orHk6VKDoO2mpKjL16kfW2PZ1TSTQz4fwNjUVwQQQ5jX/lOfocv9q0vgl3NS73dQBqkHf7oI2Ourdbc4MuF4K5ghGU1CCSNQyMgA/jUR0gWLgV1vdNKKchs1MtLZ6cRlyge/MAgW0kYm8mQeDX9gt1ohUYVKmUgg/fAJ97uPd0FrNgF2PJUD3VLjbUAOwA37138bVrCeHr4l4ozRP2VQHVk+8rNs3dJsu54Pe/bCAvLPMJEuIMEvEKToVmwmMoxfsmeM7nFBwDqGAjxzD8j+FmlS6i71L2NNFDxGhAzDv8BrYmPXK91ObT5JJqVcyHPT2DSPi7gBr0FlY3d65q1s12bNWUKsPTG4cdX6s2nysmNVX+9ALvcQKzpCr2aTZY01yBiNe5tvAWlKlViUpsOzVuzMT1nXy62r+K4dehfKbtRInl6Zk1gUwYg9GGX0tLcS4VeWFErC5aWWM+Vp+Lw7uthmklfYhRybkD2f2bMs7zmPjrI1sq43cUhcsgGWpUemTMmCVI175E+VmWLYLejc6FKpTjl5tcymd4+LoCbHu+FXijRugNLMqVjU0ZdjBA96SSJiAbQ6ob8fXTLTot++ykdASitp4b2riXL/AIV6kCBWRfVKh7/la88V4JWvVGmUAUB85zEbFQAdP962r6cN3sXSonK7BqrUBzLsqsD8XytPs1GSSoibjcc13vDx+zNLXuzOQTZWEXPNTvJj3KBb+/T/ACm0vhuB3oXO8gUjDmmfeXXI5LDfSAZ8rd4e4cvBpXn3UU0TTMmfuP071/G2TeSIDCLnzGcAA/Y1W/s02IsXhu4828IkAyG+iMfxi0pgGA3xHYpSYg0qlMnsiCyGNM07xY3COB3ineldaRKqIJJXQMCJiZ8fI2iyWyDwSiWr0QACWdBB+a6fWycJo569JY3qoPVgDaX4f4dvYrIyUhNIq+rr0MRoTuVInwNl3Pha+U7wjJSDmnUDaOkHK2vxWEMpIghdyKjIYkPljxmO+05eMBL1byAwHLrlQInQtU//AJHrblThm9G8k8rtly/vpvObbNZ/iXPoXi8k0Rlq1cwLOg+JyvxdQ0691kMkWzA+JuZWGZcqu9RUbX78CZHUjfpbuG46r3hmkQasDaYyhQY3jb62zLC6Je9UwJk1DsT3z9drWK48QUWKUwtTtVFgT1JCiSTOm+9t2cZeOui3XbH1N8rqcsIyqD1kAhvTSwuJuIFo1MwAbKyBvABgSfnBb0tC8N02Brak/bvrJ7zJI7zlI67jusbEr0R7RnkimxJEnULAiARO4O/+qjEtOiZ4lxMZXqU2B5aL3a5yH07+woP8VhcQ4+vPoICuVkZ2P7rKQP7wFqncb4l3qVWqs2UlBBk6GkGGm0xp8tJs6oN2nZcxWpRSooLHMFAY5d9iO49BvaBqixcR8RBfZwoDlpc66CARv4kkeRsOvxAlS73cLu7doN8ApjM2bpocmvXNaFxyty70rNmMXd9QSNA8GNd/Tfe1dxS7GslGtTlE7SwSRqIBiJ0OloVGy74pxIKVyUoFZhUCwdo9+dI0IgedjXfiXPcq7suoLAQCAwf3SubpqfS2e07kRdBVJJmuy6kmfswfUa2lsbxB6mGK0ZAKyjsTsQ3ee/p00tm9nVQqJb8I4lp8qvMK1Nc0adrQCVjeWgR3nxsbC8VFKkwciaVLMY/dXUfhbLcJrmKzMahVVBYgknV0AnMY0MG07Wq061BhTZh2G0iJCsmYtrqCGG/cdbatHNxaZbuE8bpGnAyKcskL0PvR84NlYZjqrVWnVlS4LgnbtN7vgQfxtnnD2ZL+RqoVqnZB0hQ/Z7o0ixMUrNWvBdeyrJUpgAyezSkn5doCxY406L7hWNIz5if2rlh4AnIp32jKfM2jrvxGjX8KFJBqEZ+g+zb6FY101G1ovDKNOvUudZKgWMqmkXlt4gCdok+Ak2rbYYwW8sGA5VUKQZzSWcDLrA2k+VpuiUL9l2x3jijRvmRlLZGUFwF7OxI1Mny8N7SmMX4CqWEEJlXzBDn8QPmDbIscJ59aSTFRwZ6wxFuYlQZKrqxaRuWidhrv1m1Yvx30aBxhxatO9oFVHyIskiSMzB4Gu8BT52LxtxglKpSVFWqDTL+TxlI8YE2ze80GVoYkkBdTvqqkDyBFj4zd2WoFYknk0jr3GmpA8hpYs3itGjcUcVIKd3anlfOpqbxAylRtOsltP3TbnE3Fwp3S7PSyzUg9pQQAohgQdJkgWz28XRkFHNJmkGE9AWYwJ7tT87dv9BhRoHMSrLUyg9CKhBj56WrFQVJmiYjxcFwxKqleY4VAI0DiMwjuAEx4iw8O4t5uGVG7POzNSygRLOSVMd2Uk/wm1FvZb2Klq2XnvA6fs6Z9f9bM6FzZqJgt+2RY6SVqQd99x52bBxSNFwrjLPcLzUcKKiGMo2OcBU3M7yPK3OH+Mle6XlnCK1MTC6SCuURJ3zaeYtQcOQ8qq2pVWolk6MC5gH/fWwEZslUgkCBIHUFlj6kelixwRo3B3GivSvLVQiNSUPC9REd+pzQP4h329wTxWHNYVAq8ukGBE6qkzv4EG2a0EbLWILRkBaOozpEz0mD5Cx8NoMc+RypFKoTHVQuoPztWWPZpPBXFSVq7U8i0zkkGdWhiTOgjQlo+dh4DxwlW/mlkAV2cI/UncA/ONPnag4HmFcZSVaG26dh/yBFm+Fhmq0chIYuuUjcGRBFhMXBGkXTjJGxDl5ew1UqHnScuQaR1Ybz1sy4n4roC8VabUBUysASSNSqxsQdpIm2f3FTmSCQcyweoMiPrY2KftqucknmPJ6k5zqfQ2rLBE3gl1r0b0lQ0KsI7E/Zv1UgdO+LBwK4VFvVBmpVNKisZpsPiWdx3TbcwbJNgzm2YZWo1nvFUpTqn7QtAR/vse7xFnPFGOVfaL2FLKruRlydBA3jT3R622krbmSyDkYhj+ILVZ2EjMaQCwdAlIKTt3kjytJYtjAp06RpEq/JoKnZM5clQVNxB7WQf7NtcyWSUHdZMuRkfEF9qMlBqqPn5FRSShGpqHoB90D1sm5X5WuVOkwZWps5HYbtdtSBou8H6C2vW5aC/gyBFc4YqcupmW8Sew2xpkTtOn6WLidb/APFMMrQXpbqwggnN7wHUfW2tRZBtUObMNwy/haF6U/0lJAuhiRUWfQWdcPXkBa4Mz7NWEwY2U/kfS2zwLIYC0ORk2B3jPiFWogNRC9UZgDADF8pnuI/GwLrc3o1SFpOVC1gNCQc1OFg/NZ9La8VHhbs2gy3ZjHCQNK+0Syt2S09k6SpHd0m0jVpGpTvNQqUZ7ylRFYxnAZ5AOx0abaqzWGrzaLIwzHqgN5vLKAAazwJHVj4/7mzniusKl5dxADxl1H3fn02ttRpqeg9BbjUE6qp/hH6WhyMQx2/ipeGIGXMEgHf9nTj1ixeKLzNdTGX7CkNf/wBQ/Mx5W2drtTmSiE95UfpYuURED0sGsmY1jOIK63dpC5bsin5w0/W3MXvq+z3MSOytRf8AF/TW2x8lTuo9BbzUF07KwNtBaoc2qMfxFyMPoplIPtDtrpIyLG/9b6WRh2Iot3KErPtVN5ke6qt3HofxtsRp9wFvBB3D0FkG7Mawm8AXS9DctyYPyq6n5betmYZkoVCVlagVc3SVdGj5wptuYRe4eg+tlBR0AHyFjY2YjhF9C0b0NDnpKg1G5dZ8dAJ8rL4fvKA3iWGt2qgfPKD+ttoNFT8I9BZJu1PXsJqIPZXbx0s0GRjnDOIKl5DnVQKkkdJR4NmnC9/SnebuzRC1FJ16CNfK22UrnSGq06Y8Qqj8BYhulP7iT07K/pYNNtmIYd2bxSLaAVVYjuGdT+E+lvYzeAbxWgj9q5/xHttgw6jvyqc/1F/S3DhNEmeTSk7nlrr89LZG32TZsm3reto5o9bjW9b1lGWctwi3resmBE29blvWiPMbINvW9aISxsmbet60KEO8W8Let60Qh2txRb1vWDolo9mt3Nb1vWTNnmt23resGj1vG3retCzwa3CLet60QM6Gyw2luW9ZIVNuG3retAj027NvW9YE6GssW9b1ss1E/9k=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http://www.design-party.com/wp-content/uploads/2012/05/coca-c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832648" cy="45489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ZoneTexte 3"/>
          <p:cNvSpPr txBox="1"/>
          <p:nvPr/>
        </p:nvSpPr>
        <p:spPr>
          <a:xfrm>
            <a:off x="395536" y="0"/>
            <a:ext cx="74888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900" u="sng" dirty="0" smtClean="0"/>
              <a:t>COCA COLA</a:t>
            </a:r>
            <a:endParaRPr lang="fr-FR" sz="99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ersonnalisé 1">
      <a:dk1>
        <a:srgbClr val="FF388C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108</Words>
  <Application>Microsoft Office PowerPoint</Application>
  <PresentationFormat>Affichage à l'écran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Promenade</vt:lpstr>
      <vt:lpstr>Diapositive 1</vt:lpstr>
      <vt:lpstr>pop art</vt:lpstr>
      <vt:lpstr>ANDY WARHOL</vt:lpstr>
      <vt:lpstr>Diapositive 4</vt:lpstr>
      <vt:lpstr>The ten Marylin </vt:lpstr>
      <vt:lpstr>THE BANANA</vt:lpstr>
      <vt:lpstr>Campbell’s soup </vt:lpstr>
      <vt:lpstr>Diapositive 8</vt:lpstr>
    </vt:vector>
  </TitlesOfParts>
  <Company>Saint Adrien - Villeneuve d'Ascq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 Warhol AND POP ART</dc:title>
  <dc:creator>cauchylea</dc:creator>
  <cp:lastModifiedBy>Matthieu</cp:lastModifiedBy>
  <cp:revision>12</cp:revision>
  <dcterms:created xsi:type="dcterms:W3CDTF">2014-04-01T07:27:29Z</dcterms:created>
  <dcterms:modified xsi:type="dcterms:W3CDTF">2014-04-07T18:15:38Z</dcterms:modified>
</cp:coreProperties>
</file>