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x-wav"/>
  <Default Extension="jpg" ContentType="image/jpeg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71" r:id="rId17"/>
    <p:sldId id="272" r:id="rId18"/>
  </p:sldIdLst>
  <p:sldSz cx="12192000" cy="6858000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50" autoAdjust="0"/>
    <p:restoredTop sz="94660"/>
  </p:normalViewPr>
  <p:slideViewPr>
    <p:cSldViewPr snapToGrid="0">
      <p:cViewPr varScale="1">
        <p:scale>
          <a:sx n="71" d="100"/>
          <a:sy n="71" d="100"/>
        </p:scale>
        <p:origin x="696" y="6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 smtClean="0"/>
              <a:t>Modifiez le style des sous-titres du masque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D2E449B-8A58-4DF5-B105-73288EA36A0E}" type="datetimeFigureOut">
              <a:rPr lang="fr-FR" smtClean="0"/>
              <a:t>23/11/2014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1645158-C3B3-492A-AA8C-3091DD3F601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54137664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D2E449B-8A58-4DF5-B105-73288EA36A0E}" type="datetimeFigureOut">
              <a:rPr lang="fr-FR" smtClean="0"/>
              <a:t>23/11/2014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1645158-C3B3-492A-AA8C-3091DD3F601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98367105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D2E449B-8A58-4DF5-B105-73288EA36A0E}" type="datetimeFigureOut">
              <a:rPr lang="fr-FR" smtClean="0"/>
              <a:t>23/11/2014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1645158-C3B3-492A-AA8C-3091DD3F601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72012990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D2E449B-8A58-4DF5-B105-73288EA36A0E}" type="datetimeFigureOut">
              <a:rPr lang="fr-FR" smtClean="0"/>
              <a:t>23/11/2014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1645158-C3B3-492A-AA8C-3091DD3F601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65699466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D2E449B-8A58-4DF5-B105-73288EA36A0E}" type="datetimeFigureOut">
              <a:rPr lang="fr-FR" smtClean="0"/>
              <a:t>23/11/2014</a:t>
            </a:fld>
            <a:endParaRPr lang="fr-FR"/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1645158-C3B3-492A-AA8C-3091DD3F601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17506137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D2E449B-8A58-4DF5-B105-73288EA36A0E}" type="datetimeFigureOut">
              <a:rPr lang="fr-FR" smtClean="0"/>
              <a:t>23/11/2014</a:t>
            </a:fld>
            <a:endParaRPr lang="fr-FR"/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1645158-C3B3-492A-AA8C-3091DD3F601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77744262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D2E449B-8A58-4DF5-B105-73288EA36A0E}" type="datetimeFigureOut">
              <a:rPr lang="fr-FR" smtClean="0"/>
              <a:t>23/11/2014</a:t>
            </a:fld>
            <a:endParaRPr lang="fr-FR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1645158-C3B3-492A-AA8C-3091DD3F601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70829776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D2E449B-8A58-4DF5-B105-73288EA36A0E}" type="datetimeFigureOut">
              <a:rPr lang="fr-FR" smtClean="0"/>
              <a:t>23/11/2014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1645158-C3B3-492A-AA8C-3091DD3F601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05435994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D2E449B-8A58-4DF5-B105-73288EA36A0E}" type="datetimeFigureOut">
              <a:rPr lang="fr-FR" smtClean="0"/>
              <a:t>23/11/2014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1645158-C3B3-492A-AA8C-3091DD3F601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07271977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D2E449B-8A58-4DF5-B105-73288EA36A0E}" type="datetimeFigureOut">
              <a:rPr lang="fr-FR" smtClean="0"/>
              <a:t>23/11/2014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1645158-C3B3-492A-AA8C-3091DD3F601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17465852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D2E449B-8A58-4DF5-B105-73288EA36A0E}" type="datetimeFigureOut">
              <a:rPr lang="fr-FR" smtClean="0"/>
              <a:t>23/11/2014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1645158-C3B3-492A-AA8C-3091DD3F601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10714696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D2E449B-8A58-4DF5-B105-73288EA36A0E}" type="datetimeFigureOut">
              <a:rPr lang="fr-FR" smtClean="0"/>
              <a:t>23/11/2014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1645158-C3B3-492A-AA8C-3091DD3F601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23797741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7" Type="http://schemas.openxmlformats.org/officeDocument/2006/relationships/audio" Target="../media/audio1.wav"/><Relationship Id="rId2" Type="http://schemas.openxmlformats.org/officeDocument/2006/relationships/audio" Target="../media/media1.wav"/><Relationship Id="rId1" Type="http://schemas.microsoft.com/office/2007/relationships/media" Target="../media/media1.wav"/><Relationship Id="rId6" Type="http://schemas.openxmlformats.org/officeDocument/2006/relationships/image" Target="../media/image2.png"/><Relationship Id="rId5" Type="http://schemas.openxmlformats.org/officeDocument/2006/relationships/image" Target="../media/image1.jpg"/><Relationship Id="rId4" Type="http://schemas.openxmlformats.org/officeDocument/2006/relationships/audio" Target="../media/audio1.wav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g"/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g"/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jpeg"/><Relationship Id="rId2" Type="http://schemas.openxmlformats.org/officeDocument/2006/relationships/image" Target="../media/image19.jp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FFFF00"/>
            </a:gs>
            <a:gs pos="58000">
              <a:srgbClr val="C00000"/>
            </a:gs>
            <a:gs pos="69000">
              <a:schemeClr val="accent2">
                <a:lumMod val="75000"/>
              </a:schemeClr>
            </a:gs>
            <a:gs pos="72000">
              <a:schemeClr val="accent2">
                <a:lumMod val="70000"/>
              </a:schemeClr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 3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30187" y="766482"/>
            <a:ext cx="3307977" cy="4961965"/>
          </a:xfrm>
          <a:prstGeom prst="rect">
            <a:avLst/>
          </a:prstGeom>
        </p:spPr>
      </p:pic>
      <p:sp>
        <p:nvSpPr>
          <p:cNvPr id="5" name="Rectangle 4"/>
          <p:cNvSpPr/>
          <p:nvPr/>
        </p:nvSpPr>
        <p:spPr>
          <a:xfrm>
            <a:off x="5289452" y="2349304"/>
            <a:ext cx="6020973" cy="1754326"/>
          </a:xfrm>
          <a:prstGeom prst="rect">
            <a:avLst/>
          </a:prstGeom>
          <a:noFill/>
        </p:spPr>
        <p:txBody>
          <a:bodyPr wrap="square" lIns="91440" tIns="45720" rIns="91440" bIns="45720">
            <a:prstTxWarp prst="textCanUp">
              <a:avLst/>
            </a:prstTxWarp>
            <a:spAutoFit/>
          </a:bodyPr>
          <a:lstStyle/>
          <a:p>
            <a:pPr algn="ctr"/>
            <a:r>
              <a:rPr lang="fr-FR" sz="5400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Les jolies Filles du</a:t>
            </a:r>
          </a:p>
          <a:p>
            <a:pPr algn="ctr"/>
            <a:r>
              <a:rPr lang="fr-FR" sz="5400" b="0" cap="none" spc="0" dirty="0" smtClean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Calendrier Pirelli</a:t>
            </a:r>
            <a:endParaRPr lang="fr-FR" sz="5400" b="0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pic>
        <p:nvPicPr>
          <p:cNvPr id="2" name="TOPModel.biz _ Catch The Credits (Suchspiel) (Lösungen) (I) _ GlammerStar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12514729" y="2921667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0622962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randomBar dir="vert"/>
        <p:sndAc>
          <p:stSnd>
            <p:snd r:embed="rId4" name="TOPModel.biz _ Catch The Credits (Suchspiel) (Lösungen) (I) _ GlammerStar.wav"/>
          </p:stSnd>
        </p:sndAc>
      </p:transition>
    </mc:Choice>
    <mc:Fallback xmlns="">
      <p:transition spd="slow" advClick="0" advTm="7000">
        <p:randomBar dir="vert"/>
        <p:sndAc>
          <p:stSnd>
            <p:snd r:embed="rId7" name="TOPModel.biz _ Catch The Credits (Suchspiel) (Lösungen) (I) _ GlammerStar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2" dur="160008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"/>
                  </p:tgtEl>
                </p:cond>
              </p:nextCondLst>
            </p:seq>
            <p:audio>
              <p:cMediaNode vol="80000">
                <p:cTn id="13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32000">
              <a:srgbClr val="FFFF00"/>
            </a:gs>
            <a:gs pos="64000">
              <a:schemeClr val="accent2">
                <a:lumMod val="95000"/>
                <a:lumOff val="5000"/>
              </a:schemeClr>
            </a:gs>
            <a:gs pos="100000">
              <a:schemeClr val="accent2">
                <a:lumMod val="60000"/>
              </a:schemeClr>
            </a:gs>
          </a:gsLst>
          <a:path path="circle">
            <a:fillToRect l="50000" t="130000" r="50000" b="-3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677871" y="318674"/>
            <a:ext cx="4153846" cy="6276923"/>
          </a:xfrm>
          <a:prstGeom prst="rect">
            <a:avLst/>
          </a:prstGeom>
        </p:spPr>
      </p:pic>
      <p:sp>
        <p:nvSpPr>
          <p:cNvPr id="3" name="ZoneTexte 2"/>
          <p:cNvSpPr txBox="1"/>
          <p:nvPr/>
        </p:nvSpPr>
        <p:spPr>
          <a:xfrm>
            <a:off x="1308295" y="1505243"/>
            <a:ext cx="4895557" cy="378565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000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Le Calendrier PIRELLI 2015</a:t>
            </a:r>
          </a:p>
          <a:p>
            <a:endParaRPr lang="fr-FR" sz="2000" i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fr-FR" sz="2000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Une édition provocante</a:t>
            </a:r>
          </a:p>
          <a:p>
            <a:r>
              <a:rPr lang="fr-FR" sz="2000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Avec douze mannequins</a:t>
            </a:r>
          </a:p>
          <a:p>
            <a:endParaRPr lang="fr-FR" sz="2000" i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fr-FR" sz="2000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Photographe américain : Steven Meisel</a:t>
            </a:r>
          </a:p>
          <a:p>
            <a:endParaRPr lang="fr-FR" sz="2000" i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fr-FR" sz="2000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Styliste : Carrie Roitfeld</a:t>
            </a:r>
          </a:p>
          <a:p>
            <a:endParaRPr lang="fr-FR" sz="2000" i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fr-FR" sz="2000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Maquilleur : Pat </a:t>
            </a:r>
            <a:r>
              <a:rPr lang="fr-FR" sz="20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M</a:t>
            </a:r>
            <a:r>
              <a:rPr lang="fr-FR" sz="2000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c Grath</a:t>
            </a:r>
          </a:p>
          <a:p>
            <a:endParaRPr lang="fr-FR" sz="2000" i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fr-FR" sz="2000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et l’emploi du latex…..   Images</a:t>
            </a:r>
            <a:endParaRPr lang="fr-FR" sz="2000" i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81775708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13000">
        <p:split orient="vert"/>
      </p:transition>
    </mc:Choice>
    <mc:Fallback xmlns="">
      <p:transition spd="slow" advClick="0" advTm="13000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1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22000">
              <a:srgbClr val="C00000"/>
            </a:gs>
            <a:gs pos="88000">
              <a:schemeClr val="accent5">
                <a:lumMod val="89000"/>
              </a:schemeClr>
            </a:gs>
            <a:gs pos="82000">
              <a:schemeClr val="accent5">
                <a:lumMod val="75000"/>
              </a:schemeClr>
            </a:gs>
            <a:gs pos="97000">
              <a:schemeClr val="accent5">
                <a:lumMod val="70000"/>
              </a:schemeClr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99137" y="230006"/>
            <a:ext cx="5303520" cy="6364224"/>
          </a:xfrm>
          <a:prstGeom prst="rect">
            <a:avLst/>
          </a:prstGeom>
        </p:spPr>
      </p:pic>
      <p:sp>
        <p:nvSpPr>
          <p:cNvPr id="3" name="ZoneTexte 2"/>
          <p:cNvSpPr txBox="1"/>
          <p:nvPr/>
        </p:nvSpPr>
        <p:spPr>
          <a:xfrm>
            <a:off x="7596554" y="2152357"/>
            <a:ext cx="3334043" cy="224676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000" i="1" dirty="0" smtClean="0">
                <a:solidFill>
                  <a:srgbClr val="FFFF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Joan SMALLS</a:t>
            </a:r>
          </a:p>
          <a:p>
            <a:endParaRPr lang="fr-FR" sz="2000" i="1" dirty="0">
              <a:solidFill>
                <a:srgbClr val="FFFF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fr-FR" sz="2000" i="1" dirty="0" smtClean="0">
                <a:solidFill>
                  <a:srgbClr val="FFFF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sur le ring</a:t>
            </a:r>
          </a:p>
          <a:p>
            <a:endParaRPr lang="fr-FR" sz="2000" i="1" dirty="0">
              <a:solidFill>
                <a:srgbClr val="FFFF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fr-FR" sz="2000" i="1" dirty="0" smtClean="0">
                <a:solidFill>
                  <a:srgbClr val="FFFF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Top model Jamaïquaine</a:t>
            </a:r>
          </a:p>
          <a:p>
            <a:endParaRPr lang="fr-FR" sz="2000" i="1" dirty="0">
              <a:solidFill>
                <a:srgbClr val="FFFF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fr-FR" sz="2000" i="1" dirty="0" smtClean="0">
                <a:solidFill>
                  <a:srgbClr val="FFFF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Mars</a:t>
            </a:r>
            <a:endParaRPr lang="fr-FR" sz="2000" i="1" dirty="0">
              <a:solidFill>
                <a:srgbClr val="FFFF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13453467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8000"/>
    </mc:Choice>
    <mc:Fallback xmlns="">
      <p:transition spd="slow" advClick="0" advTm="8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73000">
              <a:schemeClr val="accent5">
                <a:lumMod val="50000"/>
              </a:schemeClr>
            </a:gs>
            <a:gs pos="46000">
              <a:schemeClr val="accent4">
                <a:lumMod val="95000"/>
                <a:lumOff val="5000"/>
              </a:schemeClr>
            </a:gs>
            <a:gs pos="96000">
              <a:schemeClr val="accent4">
                <a:lumMod val="60000"/>
              </a:schemeClr>
            </a:gs>
          </a:gsLst>
          <a:path path="circle">
            <a:fillToRect l="50000" t="130000" r="50000" b="-3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439507" y="232820"/>
            <a:ext cx="5069059" cy="6082870"/>
          </a:xfrm>
          <a:prstGeom prst="rect">
            <a:avLst/>
          </a:prstGeom>
        </p:spPr>
      </p:pic>
      <p:sp>
        <p:nvSpPr>
          <p:cNvPr id="3" name="ZoneTexte 2"/>
          <p:cNvSpPr txBox="1"/>
          <p:nvPr/>
        </p:nvSpPr>
        <p:spPr>
          <a:xfrm>
            <a:off x="1294228" y="2110154"/>
            <a:ext cx="3953021" cy="163121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000" i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Anna EWERS</a:t>
            </a:r>
          </a:p>
          <a:p>
            <a:endParaRPr lang="fr-FR" sz="2000" i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fr-FR" sz="2000" i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Mannequin Allemand</a:t>
            </a:r>
          </a:p>
          <a:p>
            <a:endParaRPr lang="fr-FR" sz="2000" i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fr-FR" sz="2000" i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Juin</a:t>
            </a:r>
            <a:endParaRPr lang="fr-FR" sz="2000" i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73986391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Click="0" advTm="8000">
        <p:dissolve/>
      </p:transition>
    </mc:Choice>
    <mc:Fallback xmlns="">
      <p:transition spd="slow" advClick="0" advTm="8000">
        <p:dissolv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FFC000"/>
            </a:gs>
            <a:gs pos="77000">
              <a:schemeClr val="accent1">
                <a:lumMod val="89000"/>
              </a:schemeClr>
            </a:gs>
            <a:gs pos="69000">
              <a:schemeClr val="accent1">
                <a:lumMod val="75000"/>
              </a:schemeClr>
            </a:gs>
            <a:gs pos="97000">
              <a:schemeClr val="accent1">
                <a:lumMod val="70000"/>
              </a:schemeClr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74056" y="320041"/>
            <a:ext cx="5162843" cy="6195412"/>
          </a:xfrm>
          <a:prstGeom prst="rect">
            <a:avLst/>
          </a:prstGeom>
        </p:spPr>
      </p:pic>
      <p:sp>
        <p:nvSpPr>
          <p:cNvPr id="3" name="ZoneTexte 2"/>
          <p:cNvSpPr txBox="1"/>
          <p:nvPr/>
        </p:nvSpPr>
        <p:spPr>
          <a:xfrm>
            <a:off x="7061982" y="2208628"/>
            <a:ext cx="3967089" cy="19389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000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Gigi HADID</a:t>
            </a:r>
          </a:p>
          <a:p>
            <a:endParaRPr lang="fr-FR" sz="2000" i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fr-FR" sz="2000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Américaine</a:t>
            </a:r>
          </a:p>
          <a:p>
            <a:r>
              <a:rPr lang="fr-FR" sz="20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fr-FR" sz="2000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en latex</a:t>
            </a:r>
          </a:p>
          <a:p>
            <a:endParaRPr lang="fr-FR" sz="2000" i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fr-FR" sz="2000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Novembre</a:t>
            </a:r>
          </a:p>
        </p:txBody>
      </p:sp>
    </p:spTree>
    <p:extLst>
      <p:ext uri="{BB962C8B-B14F-4D97-AF65-F5344CB8AC3E}">
        <p14:creationId xmlns:p14="http://schemas.microsoft.com/office/powerpoint/2010/main" val="22417009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Click="0" advTm="8000">
        <p:blinds dir="vert"/>
      </p:transition>
    </mc:Choice>
    <mc:Fallback xmlns="">
      <p:transition spd="slow" advClick="0" advTm="8000">
        <p:blinds dir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56000">
              <a:schemeClr val="accent2">
                <a:lumMod val="50000"/>
              </a:schemeClr>
            </a:gs>
            <a:gs pos="31000">
              <a:schemeClr val="accent4">
                <a:lumMod val="95000"/>
                <a:lumOff val="5000"/>
              </a:schemeClr>
            </a:gs>
            <a:gs pos="82000">
              <a:schemeClr val="accent4">
                <a:lumMod val="60000"/>
              </a:schemeClr>
            </a:gs>
          </a:gsLst>
          <a:path path="circle">
            <a:fillToRect l="50000" t="130000" r="50000" b="-3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495778" y="325665"/>
            <a:ext cx="5191566" cy="6229879"/>
          </a:xfrm>
          <a:prstGeom prst="rect">
            <a:avLst/>
          </a:prstGeom>
        </p:spPr>
      </p:pic>
      <p:sp>
        <p:nvSpPr>
          <p:cNvPr id="3" name="ZoneTexte 2"/>
          <p:cNvSpPr txBox="1"/>
          <p:nvPr/>
        </p:nvSpPr>
        <p:spPr>
          <a:xfrm>
            <a:off x="1223889" y="2208628"/>
            <a:ext cx="3924886" cy="19389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000" i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Sacha LUSS</a:t>
            </a:r>
          </a:p>
          <a:p>
            <a:endParaRPr lang="fr-FR" sz="2000" i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fr-FR" sz="2000" i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Top Russe</a:t>
            </a:r>
          </a:p>
          <a:p>
            <a:r>
              <a:rPr lang="fr-FR" sz="2000" i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fr-FR" sz="2000" i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torride</a:t>
            </a:r>
          </a:p>
          <a:p>
            <a:endParaRPr lang="fr-FR" sz="2000" i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fr-FR" sz="2000" i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Août</a:t>
            </a:r>
            <a:endParaRPr lang="fr-FR" sz="2000" i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86108889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750" advClick="0" advTm="8000">
        <p:wheel spokes="1"/>
      </p:transition>
    </mc:Choice>
    <mc:Fallback xmlns="">
      <p:transition spd="slow" advClick="0" advTm="8000">
        <p:wheel spokes="1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99000">
              <a:schemeClr val="tx1"/>
            </a:gs>
            <a:gs pos="44000">
              <a:schemeClr val="accent4">
                <a:lumMod val="89000"/>
              </a:schemeClr>
            </a:gs>
            <a:gs pos="69000">
              <a:schemeClr val="accent4">
                <a:lumMod val="75000"/>
              </a:schemeClr>
            </a:gs>
            <a:gs pos="97000">
              <a:schemeClr val="accent4">
                <a:lumMod val="70000"/>
              </a:schemeClr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33664" y="370486"/>
            <a:ext cx="8246767" cy="5500595"/>
          </a:xfrm>
          <a:prstGeom prst="rect">
            <a:avLst/>
          </a:prstGeom>
        </p:spPr>
      </p:pic>
      <p:sp>
        <p:nvSpPr>
          <p:cNvPr id="3" name="ZoneTexte 2"/>
          <p:cNvSpPr txBox="1"/>
          <p:nvPr/>
        </p:nvSpPr>
        <p:spPr>
          <a:xfrm>
            <a:off x="3024554" y="6006905"/>
            <a:ext cx="8131126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000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Adriana LIMA  Top Brésilien (Victoria’s Secret)    Janvier</a:t>
            </a:r>
            <a:endParaRPr lang="fr-FR" sz="2000" i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82545889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Click="0" advTm="8000">
        <p14:ripple/>
      </p:transition>
    </mc:Choice>
    <mc:Fallback xmlns="">
      <p:transition spd="slow" advClick="0" advTm="8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00B0F0"/>
            </a:gs>
            <a:gs pos="39000">
              <a:schemeClr val="accent2">
                <a:lumMod val="89000"/>
              </a:schemeClr>
            </a:gs>
            <a:gs pos="69000">
              <a:schemeClr val="accent2">
                <a:lumMod val="75000"/>
              </a:schemeClr>
            </a:gs>
            <a:gs pos="97000">
              <a:schemeClr val="accent2">
                <a:lumMod val="70000"/>
              </a:schemeClr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31035" y="309488"/>
            <a:ext cx="3861811" cy="5788855"/>
          </a:xfrm>
          <a:prstGeom prst="rect">
            <a:avLst/>
          </a:prstGeom>
        </p:spPr>
      </p:pic>
      <p:pic>
        <p:nvPicPr>
          <p:cNvPr id="3" name="Image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101637" y="292207"/>
            <a:ext cx="3870757" cy="5806136"/>
          </a:xfrm>
          <a:prstGeom prst="rect">
            <a:avLst/>
          </a:prstGeom>
        </p:spPr>
      </p:pic>
      <p:sp>
        <p:nvSpPr>
          <p:cNvPr id="4" name="ZoneTexte 3"/>
          <p:cNvSpPr txBox="1"/>
          <p:nvPr/>
        </p:nvSpPr>
        <p:spPr>
          <a:xfrm>
            <a:off x="2363372" y="6098343"/>
            <a:ext cx="7638757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000" i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Candice HUFFINE   modèle grande taille (1m80 – 90kilos)   Avril</a:t>
            </a:r>
            <a:endParaRPr lang="fr-FR" sz="2000" i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80307480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750" advClick="0" advTm="8000">
        <p:split orient="vert"/>
      </p:transition>
    </mc:Choice>
    <mc:Fallback xmlns="">
      <p:transition spd="slow" advClick="0" advTm="8000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25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1250"/>
                            </p:stCondLst>
                            <p:childTnLst>
                              <p:par>
                                <p:cTn id="9" presetID="16" presetClass="entr" presetSubtype="21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1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FFC000"/>
            </a:gs>
            <a:gs pos="100000">
              <a:schemeClr val="accent6">
                <a:lumMod val="89000"/>
              </a:schemeClr>
            </a:gs>
            <a:gs pos="69000">
              <a:schemeClr val="accent6">
                <a:lumMod val="75000"/>
              </a:schemeClr>
            </a:gs>
            <a:gs pos="97000">
              <a:schemeClr val="accent6">
                <a:lumMod val="70000"/>
              </a:schemeClr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312111" y="308779"/>
            <a:ext cx="4153846" cy="6212308"/>
          </a:xfrm>
          <a:prstGeom prst="rect">
            <a:avLst/>
          </a:prstGeom>
        </p:spPr>
      </p:pic>
      <p:sp>
        <p:nvSpPr>
          <p:cNvPr id="3" name="ZoneTexte 2"/>
          <p:cNvSpPr txBox="1"/>
          <p:nvPr/>
        </p:nvSpPr>
        <p:spPr>
          <a:xfrm>
            <a:off x="1814732" y="2433711"/>
            <a:ext cx="4023360" cy="163121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000" i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Isabeli FONTANA</a:t>
            </a:r>
          </a:p>
          <a:p>
            <a:endParaRPr lang="fr-FR" sz="2000" i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fr-FR" sz="2000" i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Brésilienne d’origine Italienne</a:t>
            </a:r>
          </a:p>
          <a:p>
            <a:endParaRPr lang="fr-FR" sz="2000" i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fr-FR" sz="2000" i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Octobre</a:t>
            </a:r>
            <a:endParaRPr lang="fr-FR" sz="2000" i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38671277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8000">
        <p14:glitter pattern="hexagon"/>
      </p:transition>
    </mc:Choice>
    <mc:Fallback xmlns="">
      <p:transition spd="slow" advClick="0" advTm="8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1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FFC000"/>
            </a:gs>
            <a:gs pos="89000">
              <a:schemeClr val="accent2">
                <a:lumMod val="89000"/>
              </a:schemeClr>
            </a:gs>
            <a:gs pos="69000">
              <a:schemeClr val="accent2">
                <a:lumMod val="75000"/>
              </a:schemeClr>
            </a:gs>
            <a:gs pos="97000">
              <a:schemeClr val="accent2">
                <a:lumMod val="70000"/>
              </a:schemeClr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20012" y="281353"/>
            <a:ext cx="4538128" cy="6179937"/>
          </a:xfrm>
          <a:prstGeom prst="rect">
            <a:avLst/>
          </a:prstGeom>
        </p:spPr>
      </p:pic>
      <p:sp>
        <p:nvSpPr>
          <p:cNvPr id="3" name="ZoneTexte 2"/>
          <p:cNvSpPr txBox="1"/>
          <p:nvPr/>
        </p:nvSpPr>
        <p:spPr>
          <a:xfrm>
            <a:off x="6654018" y="2208628"/>
            <a:ext cx="3727939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000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Carolyn MURPHY</a:t>
            </a:r>
          </a:p>
          <a:p>
            <a:endParaRPr lang="fr-FR" sz="2000" i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fr-FR" sz="2000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Mannequin et Actrice</a:t>
            </a:r>
          </a:p>
          <a:p>
            <a:r>
              <a:rPr lang="fr-FR" sz="20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fr-FR" sz="2000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Américaine.</a:t>
            </a:r>
            <a:endParaRPr lang="fr-FR" sz="2000" i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63906155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750" advClick="0" advTm="8000">
        <p:checker/>
      </p:transition>
    </mc:Choice>
    <mc:Fallback xmlns="">
      <p:transition spd="slow" advClick="0" advTm="8000">
        <p:checker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63000">
              <a:schemeClr val="accent2">
                <a:lumMod val="75000"/>
              </a:schemeClr>
            </a:gs>
            <a:gs pos="35000">
              <a:schemeClr val="accent5">
                <a:lumMod val="0"/>
                <a:lumOff val="100000"/>
              </a:schemeClr>
            </a:gs>
            <a:gs pos="100000">
              <a:schemeClr val="accent5">
                <a:lumMod val="100000"/>
              </a:schemeClr>
            </a:gs>
          </a:gsLst>
          <a:path path="circle">
            <a:fillToRect l="50000" t="-80000" r="50000" b="18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133514" y="308346"/>
            <a:ext cx="4541169" cy="6201126"/>
          </a:xfrm>
          <a:prstGeom prst="rect">
            <a:avLst/>
          </a:prstGeom>
        </p:spPr>
      </p:pic>
      <p:sp>
        <p:nvSpPr>
          <p:cNvPr id="3" name="ZoneTexte 2"/>
          <p:cNvSpPr txBox="1"/>
          <p:nvPr/>
        </p:nvSpPr>
        <p:spPr>
          <a:xfrm>
            <a:off x="1871003" y="2475914"/>
            <a:ext cx="3938954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000" i="1" dirty="0" smtClean="0">
                <a:solidFill>
                  <a:srgbClr val="FFFF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Karen ELSON</a:t>
            </a:r>
          </a:p>
          <a:p>
            <a:endParaRPr lang="fr-FR" sz="2000" i="1" dirty="0">
              <a:solidFill>
                <a:srgbClr val="FFFF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fr-FR" sz="2000" i="1" dirty="0" smtClean="0">
                <a:solidFill>
                  <a:srgbClr val="FFFF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Mannequin et Chanteuse</a:t>
            </a:r>
          </a:p>
          <a:p>
            <a:r>
              <a:rPr lang="fr-FR" sz="2000" i="1" dirty="0">
                <a:solidFill>
                  <a:srgbClr val="FFFF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fr-FR" sz="2000" i="1" dirty="0" smtClean="0">
                <a:solidFill>
                  <a:srgbClr val="FFFF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Britannique.</a:t>
            </a:r>
            <a:endParaRPr lang="fr-FR" sz="2000" i="1" dirty="0">
              <a:solidFill>
                <a:srgbClr val="FFFF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65315491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7000">
        <p14:vortex dir="r"/>
      </p:transition>
    </mc:Choice>
    <mc:Fallback xmlns="">
      <p:transition spd="slow" advClick="0" advTm="7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mph" presetSubtype="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1500" tmFilter="0, 0; .2, .5; .8, .5; 1, 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7" dur="750" autoRev="1" fill="hold"/>
                                        <p:tgtEl>
                                          <p:spTgt spid="2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70000">
              <a:schemeClr val="accent4">
                <a:lumMod val="50000"/>
              </a:schemeClr>
            </a:gs>
            <a:gs pos="20000">
              <a:srgbClr val="FFFF00"/>
            </a:gs>
            <a:gs pos="100000">
              <a:schemeClr val="accent1">
                <a:lumMod val="60000"/>
                <a:lumOff val="40000"/>
              </a:schemeClr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90462" y="239151"/>
            <a:ext cx="6701514" cy="6499274"/>
          </a:xfrm>
          <a:prstGeom prst="rect">
            <a:avLst/>
          </a:prstGeom>
        </p:spPr>
      </p:pic>
      <p:sp>
        <p:nvSpPr>
          <p:cNvPr id="3" name="ZoneTexte 2"/>
          <p:cNvSpPr txBox="1"/>
          <p:nvPr/>
        </p:nvSpPr>
        <p:spPr>
          <a:xfrm>
            <a:off x="8215532" y="2377440"/>
            <a:ext cx="2940148" cy="163121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000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Natalia VODIANOVA</a:t>
            </a:r>
          </a:p>
          <a:p>
            <a:endParaRPr lang="fr-FR" sz="2000" i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fr-FR" sz="2000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Mannequin Russe</a:t>
            </a:r>
          </a:p>
          <a:p>
            <a:endParaRPr lang="fr-FR" sz="2000" i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fr-FR" sz="2000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Egérie lingerie Etam.</a:t>
            </a:r>
            <a:endParaRPr lang="fr-FR" sz="2000" i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46614402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 advClick="0" advTm="7000">
        <p15:prstTrans prst="peelOff"/>
      </p:transition>
    </mc:Choice>
    <mc:Fallback xmlns="">
      <p:transition spd="slow" advClick="0" advTm="7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33000">
              <a:srgbClr val="C00000"/>
            </a:gs>
            <a:gs pos="81000">
              <a:schemeClr val="accent3">
                <a:lumMod val="95000"/>
                <a:lumOff val="5000"/>
              </a:schemeClr>
            </a:gs>
            <a:gs pos="100000">
              <a:schemeClr val="accent3">
                <a:lumMod val="60000"/>
              </a:schemeClr>
            </a:gs>
          </a:gsLst>
          <a:path path="circle">
            <a:fillToRect l="50000" t="130000" r="50000" b="-3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781821" y="261572"/>
            <a:ext cx="4998077" cy="6413548"/>
          </a:xfrm>
          <a:prstGeom prst="rect">
            <a:avLst/>
          </a:prstGeom>
        </p:spPr>
      </p:pic>
      <p:sp>
        <p:nvSpPr>
          <p:cNvPr id="3" name="ZoneTexte 2"/>
          <p:cNvSpPr txBox="1"/>
          <p:nvPr/>
        </p:nvSpPr>
        <p:spPr>
          <a:xfrm>
            <a:off x="1645920" y="2785403"/>
            <a:ext cx="3812345" cy="163121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000" i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Cameron RUSSELL</a:t>
            </a:r>
          </a:p>
          <a:p>
            <a:endParaRPr lang="fr-FR" sz="2000" i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fr-FR" sz="2000" i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Mannequin Américaine</a:t>
            </a:r>
          </a:p>
          <a:p>
            <a:endParaRPr lang="fr-FR" sz="2000" i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fr-FR" sz="2000" i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866842344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Click="0" advTm="7000">
        <p15:prstTrans prst="fracture"/>
      </p:transition>
    </mc:Choice>
    <mc:Fallback xmlns="">
      <p:transition spd="slow" advClick="0" advTm="7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55000">
              <a:srgbClr val="C00000"/>
            </a:gs>
            <a:gs pos="79000">
              <a:schemeClr val="accent1">
                <a:lumMod val="0"/>
                <a:lumOff val="100000"/>
              </a:schemeClr>
            </a:gs>
            <a:gs pos="100000">
              <a:schemeClr val="accent1">
                <a:lumMod val="100000"/>
              </a:schemeClr>
            </a:gs>
          </a:gsLst>
          <a:path path="circle">
            <a:fillToRect l="50000" t="-80000" r="50000" b="18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84509" y="436098"/>
            <a:ext cx="5651401" cy="5985803"/>
          </a:xfrm>
          <a:prstGeom prst="rect">
            <a:avLst/>
          </a:prstGeom>
        </p:spPr>
      </p:pic>
      <p:sp>
        <p:nvSpPr>
          <p:cNvPr id="3" name="ZoneTexte 2"/>
          <p:cNvSpPr txBox="1"/>
          <p:nvPr/>
        </p:nvSpPr>
        <p:spPr>
          <a:xfrm>
            <a:off x="7385538" y="2461846"/>
            <a:ext cx="3615397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000" i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Raquel  ZIMMERMAN</a:t>
            </a:r>
          </a:p>
          <a:p>
            <a:endParaRPr lang="fr-FR" sz="2000" i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fr-FR" sz="2000" i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Mannequin Brésilien</a:t>
            </a:r>
            <a:endParaRPr lang="fr-FR" sz="2000" i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935690308"/>
      </p:ext>
    </p:extLst>
  </p:cSld>
  <p:clrMapOvr>
    <a:masterClrMapping/>
  </p:clrMapOvr>
  <p:transition spd="slow" advClick="0" advTm="8000">
    <p:comb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75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75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75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75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5">
            <a:lumMod val="5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1324478">
            <a:off x="1372746" y="761608"/>
            <a:ext cx="3632957" cy="5247605"/>
          </a:xfrm>
          <a:prstGeom prst="rect">
            <a:avLst/>
          </a:prstGeom>
        </p:spPr>
      </p:pic>
      <p:sp>
        <p:nvSpPr>
          <p:cNvPr id="3" name="ZoneTexte 2"/>
          <p:cNvSpPr txBox="1"/>
          <p:nvPr/>
        </p:nvSpPr>
        <p:spPr>
          <a:xfrm>
            <a:off x="5416062" y="624602"/>
            <a:ext cx="2686929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000" i="1" dirty="0" smtClean="0">
                <a:solidFill>
                  <a:srgbClr val="FFFF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Les + de Jackdidier……</a:t>
            </a:r>
            <a:endParaRPr lang="fr-FR" sz="2000" i="1" dirty="0">
              <a:solidFill>
                <a:srgbClr val="FFFF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4" name="Image 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495247">
            <a:off x="7679705" y="1051619"/>
            <a:ext cx="3545908" cy="5322803"/>
          </a:xfrm>
          <a:prstGeom prst="rect">
            <a:avLst/>
          </a:prstGeom>
        </p:spPr>
      </p:pic>
      <p:sp>
        <p:nvSpPr>
          <p:cNvPr id="5" name="ZoneTexte 4"/>
          <p:cNvSpPr txBox="1"/>
          <p:nvPr/>
        </p:nvSpPr>
        <p:spPr>
          <a:xfrm>
            <a:off x="2518117" y="6146219"/>
            <a:ext cx="5416061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000" i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Anna EWERS  craquante et  Joan Small  en latex</a:t>
            </a:r>
            <a:endParaRPr lang="fr-FR" sz="2000" i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40567956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8000">
        <p14:reveal/>
      </p:transition>
    </mc:Choice>
    <mc:Fallback xmlns="">
      <p:transition spd="slow" advClick="0" advTm="8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FF0000"/>
            </a:gs>
            <a:gs pos="85000">
              <a:schemeClr val="accent4">
                <a:lumMod val="95000"/>
                <a:lumOff val="5000"/>
              </a:schemeClr>
            </a:gs>
            <a:gs pos="100000">
              <a:schemeClr val="accent4">
                <a:lumMod val="60000"/>
              </a:schemeClr>
            </a:gs>
          </a:gsLst>
          <a:path path="circle">
            <a:fillToRect l="50000" t="130000" r="50000" b="-3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1411399">
            <a:off x="1303082" y="522846"/>
            <a:ext cx="3840355" cy="5764800"/>
          </a:xfrm>
          <a:prstGeom prst="rect">
            <a:avLst/>
          </a:prstGeom>
        </p:spPr>
      </p:pic>
      <p:pic>
        <p:nvPicPr>
          <p:cNvPr id="3" name="Image 2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069014" y="421891"/>
            <a:ext cx="3774831" cy="5662246"/>
          </a:xfrm>
          <a:prstGeom prst="rect">
            <a:avLst/>
          </a:prstGeom>
        </p:spPr>
      </p:pic>
      <p:sp>
        <p:nvSpPr>
          <p:cNvPr id="4" name="ZoneTexte 3"/>
          <p:cNvSpPr txBox="1"/>
          <p:nvPr/>
        </p:nvSpPr>
        <p:spPr>
          <a:xfrm>
            <a:off x="3108960" y="6084137"/>
            <a:ext cx="749808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0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fr-FR" sz="2000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      Gigi HADID en coulisses et, les jolis yeux de Carolyn MURPHY</a:t>
            </a:r>
            <a:endParaRPr lang="fr-FR" sz="2000" i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25296154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 advClick="0" advTm="8000">
        <p14:prism/>
      </p:transition>
    </mc:Choice>
    <mc:Fallback xmlns="">
      <p:transition spd="slow" advClick="0" advTm="8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40000">
              <a:srgbClr val="C00000"/>
            </a:gs>
            <a:gs pos="85000">
              <a:schemeClr val="accent4">
                <a:lumMod val="95000"/>
                <a:lumOff val="5000"/>
              </a:schemeClr>
            </a:gs>
            <a:gs pos="99000">
              <a:schemeClr val="accent4">
                <a:lumMod val="60000"/>
              </a:schemeClr>
            </a:gs>
          </a:gsLst>
          <a:path path="circle">
            <a:fillToRect l="50000" t="130000" r="50000" b="-3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81200" y="694944"/>
            <a:ext cx="8229600" cy="5468112"/>
          </a:xfrm>
          <a:prstGeom prst="rect">
            <a:avLst/>
          </a:prstGeom>
        </p:spPr>
      </p:pic>
      <p:sp>
        <p:nvSpPr>
          <p:cNvPr id="3" name="ZoneTexte 2"/>
          <p:cNvSpPr txBox="1"/>
          <p:nvPr/>
        </p:nvSpPr>
        <p:spPr>
          <a:xfrm>
            <a:off x="5725550" y="5401994"/>
            <a:ext cx="1308295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3200" i="1" dirty="0" smtClean="0">
                <a:solidFill>
                  <a:srgbClr val="FFFF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FIN</a:t>
            </a:r>
            <a:endParaRPr lang="fr-FR" sz="3200" i="1" dirty="0">
              <a:solidFill>
                <a:srgbClr val="FFFF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ZoneTexte 3"/>
          <p:cNvSpPr txBox="1"/>
          <p:nvPr/>
        </p:nvSpPr>
        <p:spPr>
          <a:xfrm>
            <a:off x="3165231" y="295422"/>
            <a:ext cx="6274191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000" i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Cliché du net sélectionnés et proposés par Jackdidier</a:t>
            </a:r>
            <a:endParaRPr lang="fr-FR" sz="2000" i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25755870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6000"/>
    </mc:Choice>
    <mc:Fallback xmlns="">
      <p:transition spd="slow" advClick="0" advTm="6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161</Words>
  <Application>Microsoft Office PowerPoint</Application>
  <PresentationFormat>Grand écran</PresentationFormat>
  <Paragraphs>69</Paragraphs>
  <Slides>17</Slides>
  <Notes>0</Notes>
  <HiddenSlides>0</HiddenSlides>
  <MMClips>1</MMClips>
  <ScaleCrop>false</ScaleCrop>
  <HeadingPairs>
    <vt:vector size="6" baseType="variant">
      <vt:variant>
        <vt:lpstr>Polices utilisées</vt:lpstr>
      </vt:variant>
      <vt:variant>
        <vt:i4>4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17</vt:i4>
      </vt:variant>
    </vt:vector>
  </HeadingPairs>
  <TitlesOfParts>
    <vt:vector size="22" baseType="lpstr">
      <vt:lpstr>Arial</vt:lpstr>
      <vt:lpstr>Calibri</vt:lpstr>
      <vt:lpstr>Calibri Light</vt:lpstr>
      <vt:lpstr>Times New Roman</vt:lpstr>
      <vt:lpstr>Thème Office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Didier Myriam</dc:creator>
  <cp:lastModifiedBy>Didier Myriam</cp:lastModifiedBy>
  <cp:revision>10</cp:revision>
  <dcterms:created xsi:type="dcterms:W3CDTF">2014-11-22T15:00:37Z</dcterms:created>
  <dcterms:modified xsi:type="dcterms:W3CDTF">2014-11-23T11:57:36Z</dcterms:modified>
</cp:coreProperties>
</file>