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09657" y="1194099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Gp de chine . Le 30/11/2014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nstrumental Guitar - Jimi Hendrix (2009)-FLUV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6</Words>
  <Application>Microsoft Office PowerPoint</Application>
  <PresentationFormat>Grand écran</PresentationFormat>
  <Paragraphs>1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</dc:creator>
  <cp:lastModifiedBy>fred</cp:lastModifiedBy>
  <cp:revision>2</cp:revision>
  <dcterms:created xsi:type="dcterms:W3CDTF">2014-11-26T18:38:21Z</dcterms:created>
  <dcterms:modified xsi:type="dcterms:W3CDTF">2014-11-26T18:48:22Z</dcterms:modified>
</cp:coreProperties>
</file>