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76" r:id="rId6"/>
    <p:sldId id="274" r:id="rId7"/>
    <p:sldId id="275" r:id="rId8"/>
    <p:sldId id="268" r:id="rId9"/>
    <p:sldId id="261" r:id="rId10"/>
    <p:sldId id="262" r:id="rId11"/>
    <p:sldId id="270" r:id="rId12"/>
    <p:sldId id="273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eWN86UeAMHlAnWBR8HhFw==" hashData="cfl9vhWR8FbnKzGlBLZzUw5gz6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90" y="-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7CF-7F3C-4B1B-BD46-D144A8552407}" type="datetimeFigureOut">
              <a:rPr lang="fr-FR" smtClean="0"/>
              <a:t>23/07/2014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5D8F3-70B5-41B4-A4FC-2C692C4B949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36599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7CF-7F3C-4B1B-BD46-D144A8552407}" type="datetimeFigureOut">
              <a:rPr lang="fr-FR" smtClean="0"/>
              <a:t>23/07/2014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5D8F3-70B5-41B4-A4FC-2C692C4B949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87604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7CF-7F3C-4B1B-BD46-D144A8552407}" type="datetimeFigureOut">
              <a:rPr lang="fr-FR" smtClean="0"/>
              <a:t>23/07/2014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5D8F3-70B5-41B4-A4FC-2C692C4B949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6577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7CF-7F3C-4B1B-BD46-D144A8552407}" type="datetimeFigureOut">
              <a:rPr lang="fr-FR" smtClean="0"/>
              <a:t>23/07/2014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5D8F3-70B5-41B4-A4FC-2C692C4B949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79419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7CF-7F3C-4B1B-BD46-D144A8552407}" type="datetimeFigureOut">
              <a:rPr lang="fr-FR" smtClean="0"/>
              <a:t>23/07/2014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5D8F3-70B5-41B4-A4FC-2C692C4B949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47927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7CF-7F3C-4B1B-BD46-D144A8552407}" type="datetimeFigureOut">
              <a:rPr lang="fr-FR" smtClean="0"/>
              <a:t>23/07/2014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5D8F3-70B5-41B4-A4FC-2C692C4B949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84752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7CF-7F3C-4B1B-BD46-D144A8552407}" type="datetimeFigureOut">
              <a:rPr lang="fr-FR" smtClean="0"/>
              <a:t>23/07/2014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5D8F3-70B5-41B4-A4FC-2C692C4B949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24071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7CF-7F3C-4B1B-BD46-D144A8552407}" type="datetimeFigureOut">
              <a:rPr lang="fr-FR" smtClean="0"/>
              <a:t>23/07/2014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5D8F3-70B5-41B4-A4FC-2C692C4B949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87317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7CF-7F3C-4B1B-BD46-D144A8552407}" type="datetimeFigureOut">
              <a:rPr lang="fr-FR" smtClean="0"/>
              <a:t>23/07/2014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5D8F3-70B5-41B4-A4FC-2C692C4B949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60910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7CF-7F3C-4B1B-BD46-D144A8552407}" type="datetimeFigureOut">
              <a:rPr lang="fr-FR" smtClean="0"/>
              <a:t>23/07/2014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5D8F3-70B5-41B4-A4FC-2C692C4B949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49706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DE7CF-7F3C-4B1B-BD46-D144A8552407}" type="datetimeFigureOut">
              <a:rPr lang="fr-FR" smtClean="0"/>
              <a:t>23/07/2014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5D8F3-70B5-41B4-A4FC-2C692C4B949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04917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DE7CF-7F3C-4B1B-BD46-D144A8552407}" type="datetimeFigureOut">
              <a:rPr lang="fr-FR" smtClean="0"/>
              <a:t>23/07/2014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5D8F3-70B5-41B4-A4FC-2C692C4B949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0358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 descr="C:\Users\Chrys\Desktop\2fcee42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467900" y="2967335"/>
            <a:ext cx="420820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MON AMI</a:t>
            </a:r>
          </a:p>
          <a:p>
            <a:pPr algn="ctr"/>
            <a:r>
              <a:rPr lang="fr-FR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MON AMOUR</a:t>
            </a:r>
          </a:p>
          <a:p>
            <a:pPr algn="ctr"/>
            <a:r>
              <a:rPr lang="fr-FR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MON AMANT</a:t>
            </a:r>
            <a:endParaRPr lang="fr-FR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5" name="Fais-Moi L'amitié ( Patricia Kaas 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202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  <p:bldP spid="4" grpI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4" name="Picture 2" descr="C:\Users\Chrys\Desktop\Hot_CoupleS_-_1024x768_-_Wallpapers_-_aman15-18.jpg_a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39552" y="260648"/>
            <a:ext cx="597666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i="1" dirty="0" smtClean="0"/>
          </a:p>
          <a:p>
            <a:endParaRPr lang="fr-FR" b="1" i="1" dirty="0" smtClean="0"/>
          </a:p>
          <a:p>
            <a:r>
              <a:rPr lang="fr-FR" sz="3200" b="1" i="1" dirty="0" smtClean="0"/>
              <a:t>Mon Ami</a:t>
            </a:r>
            <a:r>
              <a:rPr lang="fr-FR" sz="2400" b="1" i="1" dirty="0" smtClean="0"/>
              <a:t>, tu es devenu</a:t>
            </a:r>
          </a:p>
          <a:p>
            <a:r>
              <a:rPr lang="fr-FR" sz="2400" b="1" i="1" dirty="0" smtClean="0"/>
              <a:t>En mon amitié, tu as cru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1196152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Chrys\Desktop\Hot_CoupleS_-_1024x768_-_Wallpapers_-_aman15-20.jpg_a_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79512" y="332656"/>
            <a:ext cx="6264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/>
              <a:t>Par mes mots, tu  as lu</a:t>
            </a:r>
          </a:p>
          <a:p>
            <a:r>
              <a:rPr lang="fr-FR" sz="2400" b="1" i="1" dirty="0" smtClean="0"/>
              <a:t>Douceur d'un coeur pur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2026456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122" name="Picture 2" descr="C:\Users\Chrys\Desktop\soin visage homm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7504" y="908720"/>
            <a:ext cx="45365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 smtClean="0"/>
              <a:t>Mon Amour</a:t>
            </a:r>
            <a:r>
              <a:rPr lang="fr-FR" sz="2400" b="1" i="1" dirty="0" smtClean="0"/>
              <a:t>, crois en moi</a:t>
            </a:r>
          </a:p>
          <a:p>
            <a:r>
              <a:rPr lang="fr-FR" sz="2400" b="1" i="1" dirty="0" smtClean="0"/>
              <a:t>Comme je croirais en toi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4285953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http://joliscoeurs.j.o.pic.centerblog.net/71df0ef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0"/>
            <a:ext cx="1080120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5796136" y="4797152"/>
            <a:ext cx="3347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chemeClr val="bg1"/>
                </a:solidFill>
              </a:rPr>
              <a:t>Fait ta confession de foi</a:t>
            </a:r>
          </a:p>
          <a:p>
            <a:r>
              <a:rPr lang="fr-FR" sz="2400" b="1" i="1" dirty="0" smtClean="0">
                <a:solidFill>
                  <a:schemeClr val="bg1"/>
                </a:solidFill>
              </a:rPr>
              <a:t>De ton  amour  pour moi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998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</p:transition>
    </mc:Choice>
    <mc:Fallback>
      <p:transition spd="med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9458" name="Picture 2" descr="http://www.moscowtopnews.com/image/article/1/4/8/14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332656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 smtClean="0"/>
              <a:t>Mon Amant</a:t>
            </a:r>
            <a:r>
              <a:rPr lang="fr-FR" sz="2400" b="1" i="1" dirty="0" smtClean="0"/>
              <a:t>, deviendras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1364702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0482" name="Picture 2" descr="http://www.animated-gifs.eu/leisure-dance-pairs/003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45720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http://joliesillustrations.j.o.pic.centerblog.net/sf43wtdx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9050"/>
            <a:ext cx="9361040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508104" y="260648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chemeClr val="bg1"/>
                </a:solidFill>
              </a:rPr>
              <a:t>En rêvant dans tes bras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12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Picture 2" descr="http://frimousse67.f.r.pic.centerblog.net/a628a54f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47667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D'amour , me donneras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451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Picture 2" descr="http://s5.favim.com/orig/51/demi-lovato-couple-love-give-your-heart-a-break-Favim.com-56330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7504" y="332656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 smtClean="0"/>
              <a:t>Mon Ami</a:t>
            </a:r>
            <a:r>
              <a:rPr lang="fr-FR" sz="2400" b="1" i="1" dirty="0" smtClean="0"/>
              <a:t>,  à  tout  jamais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1208991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Picture 2" descr="http://coquelico.c.o.pic.centerblog.net/3095c63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4571999" y="188640"/>
            <a:ext cx="4464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 smtClean="0"/>
              <a:t>Mon Amour</a:t>
            </a:r>
            <a:r>
              <a:rPr lang="fr-FR" sz="2400" b="1" i="1" dirty="0" smtClean="0"/>
              <a:t>, toute ma vie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2590759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</p:transition>
    </mc:Choice>
    <mc:Fallback>
      <p:transition spd="med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5362" name="Picture 2" descr="http://nalacrea.n.a.pic.centerblog.net/122329d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Petit coeu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772816"/>
            <a:ext cx="2847975" cy="35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07504" y="5303113"/>
            <a:ext cx="496855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 smtClean="0"/>
              <a:t>Mon Amant,</a:t>
            </a:r>
          </a:p>
          <a:p>
            <a:r>
              <a:rPr lang="fr-FR" sz="3600" b="1" i="1" dirty="0" smtClean="0"/>
              <a:t> </a:t>
            </a:r>
            <a:r>
              <a:rPr lang="fr-FR" sz="2800" b="1" i="1" dirty="0" smtClean="0"/>
              <a:t>à plein temps</a:t>
            </a:r>
          </a:p>
          <a:p>
            <a:endParaRPr lang="fr-FR" sz="3600" b="1" i="1" dirty="0" smtClean="0"/>
          </a:p>
          <a:p>
            <a:endParaRPr lang="fr-FR" sz="2400" b="1" i="1" dirty="0"/>
          </a:p>
        </p:txBody>
      </p:sp>
      <p:sp>
        <p:nvSpPr>
          <p:cNvPr id="8" name="ZoneTexte 7"/>
          <p:cNvSpPr txBox="1"/>
          <p:nvPr/>
        </p:nvSpPr>
        <p:spPr>
          <a:xfrm>
            <a:off x="5691783" y="6364942"/>
            <a:ext cx="3056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/>
              <a:t>COPYRIGHT @CHRYS CK</a:t>
            </a: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3628852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9000">
        <p:fade/>
      </p:transition>
    </mc:Choice>
    <mc:Fallback>
      <p:transition spd="med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8434" name="Picture 2" descr="http://nalacrea.n.a.pic.centerblog.net/20a3e17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Chrys\Desktop\7373767810733ec89ec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5" y="4869160"/>
            <a:ext cx="2016224" cy="1812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C:\Users\Chrys\Desktop\19897_christine_bonni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085184"/>
            <a:ext cx="2339752" cy="177281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4464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CREATION CHRYSANGE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FAIS MOI L’AMITIE</a:t>
            </a:r>
          </a:p>
          <a:p>
            <a:r>
              <a:rPr lang="fr-FR" b="1" i="1" dirty="0" smtClean="0">
                <a:solidFill>
                  <a:schemeClr val="bg1"/>
                </a:solidFill>
              </a:rPr>
              <a:t>PATRICIA KASS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30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94</Words>
  <Application>Microsoft Office PowerPoint</Application>
  <PresentationFormat>Affichage à l'écran (4:3)</PresentationFormat>
  <Paragraphs>24</Paragraphs>
  <Slides>12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9</cp:revision>
  <dcterms:created xsi:type="dcterms:W3CDTF">2014-07-23T04:51:34Z</dcterms:created>
  <dcterms:modified xsi:type="dcterms:W3CDTF">2014-07-23T06:29:49Z</dcterms:modified>
</cp:coreProperties>
</file>