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64F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9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12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59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61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26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2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29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42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5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56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4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AD9A6-59E4-4FCD-8647-35FB9379A2C8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472B-5093-4229-BB4C-D9C7FC9C5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30" name="Picture 6" descr="C:\Users\Valentin\Desktop\Sans titr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1533863"/>
            <a:ext cx="9139218" cy="56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lentin\Desktop\Raspi_Colour_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20" y="1991932"/>
            <a:ext cx="1124360" cy="13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5796" y="3554461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rPr>
              <a:t>Rasberry Pi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77" y="6834086"/>
            <a:ext cx="9146777" cy="45719"/>
          </a:xfrm>
          <a:prstGeom prst="rect">
            <a:avLst/>
          </a:prstGeom>
          <a:solidFill>
            <a:srgbClr val="D62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540552" y="1997839"/>
            <a:ext cx="58326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Date de sortie </a:t>
            </a:r>
          </a:p>
          <a:p>
            <a:pPr algn="ctr"/>
            <a:r>
              <a:rPr lang="fr-FR" dirty="0" smtClean="0">
                <a:solidFill>
                  <a:srgbClr val="D6264F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29 Février 2012</a:t>
            </a:r>
          </a:p>
          <a:p>
            <a:pPr algn="ctr"/>
            <a:endParaRPr lang="fr-FR" dirty="0" smtClean="0">
              <a:solidFill>
                <a:srgbClr val="D6264F"/>
              </a:solidFill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Par</a:t>
            </a:r>
            <a:endParaRPr lang="fr-FR" sz="12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algn="ctr"/>
            <a:r>
              <a:rPr lang="fr-FR" dirty="0" smtClean="0">
                <a:solidFill>
                  <a:srgbClr val="D6264F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David Braden</a:t>
            </a:r>
          </a:p>
          <a:p>
            <a:pPr algn="ctr"/>
            <a:endParaRPr lang="fr-FR" b="1" dirty="0" smtClean="0">
              <a:solidFill>
                <a:srgbClr val="D6264F"/>
              </a:solidFill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Système d’exploitation</a:t>
            </a:r>
            <a:endParaRPr lang="fr-FR" sz="12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algn="ctr"/>
            <a:r>
              <a:rPr lang="fr-FR" dirty="0" smtClean="0">
                <a:solidFill>
                  <a:srgbClr val="D6264F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Linux</a:t>
            </a:r>
          </a:p>
          <a:p>
            <a:pPr algn="ctr"/>
            <a:endParaRPr lang="fr-FR" dirty="0" smtClean="0">
              <a:solidFill>
                <a:srgbClr val="D6264F"/>
              </a:solidFill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Objectif</a:t>
            </a:r>
            <a:endParaRPr lang="fr-FR" sz="1200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pPr algn="ctr"/>
            <a:r>
              <a:rPr lang="fr-FR" dirty="0" smtClean="0">
                <a:solidFill>
                  <a:srgbClr val="D6264F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Encourager l’apprentissage de la programmation informatique</a:t>
            </a:r>
          </a:p>
          <a:p>
            <a:pPr algn="ctr"/>
            <a:endParaRPr lang="fr-FR" b="1" dirty="0">
              <a:solidFill>
                <a:srgbClr val="D6264F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029" name="Picture 5" descr="C:\Users\Valentin\Desktop\raspberry_pi_comparison-1500x6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1940559"/>
            <a:ext cx="7302724" cy="32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1340752" y="52292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30€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5270269" y="52387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45€</a:t>
            </a:r>
            <a:endParaRPr lang="fr-FR" sz="2400" b="1" dirty="0"/>
          </a:p>
        </p:txBody>
      </p:sp>
      <p:pic>
        <p:nvPicPr>
          <p:cNvPr id="1032" name="Picture 8" descr="C:\Users\Valentin\Desktop\1914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2689"/>
            <a:ext cx="9144000" cy="68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alentin\Desktop\DSC099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2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2462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65365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91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86233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233 -4.81481E-6 L -1.69705 -0.0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36" y="-6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9507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5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1 -0.0027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-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92587 -0.0034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0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587 -0.00347 L -1.94167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9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1.02726 -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7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069 0.00162 L -1.95069 -0.018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-9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-0.00277 L -1.5118 -0.00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1.08264 0.001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3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1.16771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9" grpId="0"/>
      <p:bldP spid="9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25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</dc:creator>
  <cp:lastModifiedBy>Valentin</cp:lastModifiedBy>
  <cp:revision>11</cp:revision>
  <dcterms:created xsi:type="dcterms:W3CDTF">2014-11-26T09:52:29Z</dcterms:created>
  <dcterms:modified xsi:type="dcterms:W3CDTF">2014-11-26T11:35:49Z</dcterms:modified>
</cp:coreProperties>
</file>