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3"/>
  </p:notesMasterIdLst>
  <p:sldIdLst>
    <p:sldId id="354" r:id="rId2"/>
    <p:sldId id="451" r:id="rId3"/>
    <p:sldId id="356" r:id="rId4"/>
    <p:sldId id="357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459" r:id="rId16"/>
    <p:sldId id="460" r:id="rId17"/>
    <p:sldId id="369" r:id="rId18"/>
    <p:sldId id="370" r:id="rId19"/>
    <p:sldId id="371" r:id="rId20"/>
    <p:sldId id="372" r:id="rId21"/>
    <p:sldId id="373" r:id="rId22"/>
    <p:sldId id="374" r:id="rId23"/>
    <p:sldId id="375" r:id="rId24"/>
    <p:sldId id="376" r:id="rId25"/>
    <p:sldId id="377" r:id="rId26"/>
    <p:sldId id="378" r:id="rId27"/>
    <p:sldId id="381" r:id="rId28"/>
    <p:sldId id="442" r:id="rId29"/>
    <p:sldId id="440" r:id="rId30"/>
    <p:sldId id="441" r:id="rId31"/>
    <p:sldId id="435" r:id="rId32"/>
    <p:sldId id="437" r:id="rId33"/>
    <p:sldId id="436" r:id="rId34"/>
    <p:sldId id="444" r:id="rId35"/>
    <p:sldId id="455" r:id="rId36"/>
    <p:sldId id="456" r:id="rId37"/>
    <p:sldId id="454" r:id="rId38"/>
    <p:sldId id="432" r:id="rId39"/>
    <p:sldId id="382" r:id="rId40"/>
    <p:sldId id="383" r:id="rId41"/>
    <p:sldId id="388" r:id="rId42"/>
    <p:sldId id="387" r:id="rId43"/>
    <p:sldId id="386" r:id="rId44"/>
    <p:sldId id="448" r:id="rId45"/>
    <p:sldId id="385" r:id="rId46"/>
    <p:sldId id="393" r:id="rId47"/>
    <p:sldId id="392" r:id="rId48"/>
    <p:sldId id="391" r:id="rId49"/>
    <p:sldId id="390" r:id="rId50"/>
    <p:sldId id="389" r:id="rId51"/>
    <p:sldId id="384" r:id="rId52"/>
    <p:sldId id="406" r:id="rId53"/>
    <p:sldId id="394" r:id="rId54"/>
    <p:sldId id="399" r:id="rId55"/>
    <p:sldId id="398" r:id="rId56"/>
    <p:sldId id="397" r:id="rId57"/>
    <p:sldId id="396" r:id="rId58"/>
    <p:sldId id="405" r:id="rId59"/>
    <p:sldId id="416" r:id="rId60"/>
    <p:sldId id="403" r:id="rId61"/>
    <p:sldId id="401" r:id="rId62"/>
    <p:sldId id="433" r:id="rId63"/>
    <p:sldId id="400" r:id="rId64"/>
    <p:sldId id="407" r:id="rId65"/>
    <p:sldId id="434" r:id="rId66"/>
    <p:sldId id="411" r:id="rId67"/>
    <p:sldId id="417" r:id="rId68"/>
    <p:sldId id="445" r:id="rId69"/>
    <p:sldId id="446" r:id="rId70"/>
    <p:sldId id="447" r:id="rId71"/>
    <p:sldId id="410" r:id="rId72"/>
    <p:sldId id="409" r:id="rId73"/>
    <p:sldId id="408" r:id="rId74"/>
    <p:sldId id="414" r:id="rId75"/>
    <p:sldId id="415" r:id="rId76"/>
    <p:sldId id="449" r:id="rId77"/>
    <p:sldId id="450" r:id="rId78"/>
    <p:sldId id="413" r:id="rId79"/>
    <p:sldId id="420" r:id="rId80"/>
    <p:sldId id="419" r:id="rId81"/>
    <p:sldId id="412" r:id="rId82"/>
    <p:sldId id="457" r:id="rId83"/>
    <p:sldId id="458" r:id="rId84"/>
    <p:sldId id="418" r:id="rId85"/>
    <p:sldId id="425" r:id="rId86"/>
    <p:sldId id="424" r:id="rId87"/>
    <p:sldId id="423" r:id="rId88"/>
    <p:sldId id="422" r:id="rId89"/>
    <p:sldId id="453" r:id="rId90"/>
    <p:sldId id="421" r:id="rId91"/>
    <p:sldId id="452" r:id="rId9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31D"/>
    <a:srgbClr val="0000FF"/>
    <a:srgbClr val="0000CC"/>
    <a:srgbClr val="948E8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4660"/>
  </p:normalViewPr>
  <p:slideViewPr>
    <p:cSldViewPr>
      <p:cViewPr varScale="1">
        <p:scale>
          <a:sx n="74" d="100"/>
          <a:sy n="74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5043E6-2EC3-473F-BFA9-7CE815D15168}" type="datetimeFigureOut">
              <a:rPr lang="fr-FR" smtClean="0"/>
              <a:pPr/>
              <a:t>24/11/2014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C3E8D-C9EC-4548-A9C7-8853BF71F2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ctrTitle" hasCustomPrompt="1"/>
          </p:nvPr>
        </p:nvSpPr>
        <p:spPr>
          <a:xfrm>
            <a:off x="142844" y="214290"/>
            <a:ext cx="8858312" cy="107157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none"/>
        </p:style>
        <p:txBody>
          <a:bodyPr anchor="t">
            <a:normAutofit/>
          </a:bodyPr>
          <a:lstStyle>
            <a:lvl1pPr>
              <a:defRPr sz="3000" b="1" baseline="0">
                <a:solidFill>
                  <a:schemeClr val="tx1"/>
                </a:solidFill>
                <a:latin typeface="Arial Black" pitchFamily="34" charset="0"/>
              </a:defRPr>
            </a:lvl1pPr>
          </a:lstStyle>
          <a:p>
            <a:r>
              <a:rPr kumimoji="0" lang="fr-FR" dirty="0" smtClean="0"/>
              <a:t/>
            </a:r>
            <a:br>
              <a:rPr kumimoji="0" lang="fr-FR" dirty="0" smtClean="0"/>
            </a:br>
            <a:r>
              <a:rPr kumimoji="0" lang="fr-FR" dirty="0" smtClean="0"/>
              <a:t>Sartre: tombent les masques</a:t>
            </a:r>
            <a:endParaRPr kumimoji="0" lang="en-US" dirty="0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5791200" y="6357958"/>
            <a:ext cx="3352800" cy="360363"/>
          </a:xfrm>
        </p:spPr>
        <p:txBody>
          <a:bodyPr/>
          <a:lstStyle>
            <a:lvl1pPr algn="l">
              <a:defRPr sz="2000" b="1">
                <a:solidFill>
                  <a:schemeClr val="tx1"/>
                </a:solidFill>
                <a:latin typeface="Arial Black" pitchFamily="34" charset="0"/>
              </a:defRPr>
            </a:lvl1pPr>
          </a:lstStyle>
          <a:p>
            <a:r>
              <a:rPr lang="fr-FR" dirty="0" smtClean="0"/>
              <a:t>Mohammed MORCHID</a:t>
            </a:r>
            <a:endParaRPr lang="fr-FR" dirty="0"/>
          </a:p>
        </p:txBody>
      </p:sp>
      <p:pic>
        <p:nvPicPr>
          <p:cNvPr id="8" name="Image 7" descr="caricature-sartre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911188" y="285728"/>
            <a:ext cx="732777" cy="98693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682B1C-1351-4EC1-A835-3254D644DEF7}" type="datetimeFigureOut">
              <a:rPr lang="fr-FR" smtClean="0"/>
              <a:pPr/>
              <a:t>24/11/2014</a:t>
            </a:fld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982EF2-E027-43E9-A058-BD21BBDDC24B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8.v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9.v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0.v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1.v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3.v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4.v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5.v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6.v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7.v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8.v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9.v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0.v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1.v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2.v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3.v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4.v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5.v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6.v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mdiq23mai.fr.gd/" TargetMode="Externa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" name="Image 4" descr="http://en.starafrica.com/education/files/2011/01/U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1428736"/>
            <a:ext cx="965745" cy="1000132"/>
          </a:xfrm>
          <a:prstGeom prst="rect">
            <a:avLst/>
          </a:prstGeom>
          <a:noFill/>
        </p:spPr>
      </p:pic>
      <p:sp>
        <p:nvSpPr>
          <p:cNvPr id="25" name="Rectangle à coins arrondis 24"/>
          <p:cNvSpPr/>
          <p:nvPr/>
        </p:nvSpPr>
        <p:spPr>
          <a:xfrm>
            <a:off x="571472" y="5143512"/>
            <a:ext cx="278608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Présenté par: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Mohammed MORCHID</a:t>
            </a:r>
            <a:endParaRPr lang="fr-F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à coins arrondis 25"/>
          <p:cNvSpPr/>
          <p:nvPr/>
        </p:nvSpPr>
        <p:spPr>
          <a:xfrm>
            <a:off x="5715008" y="5143512"/>
            <a:ext cx="292895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Encadré par: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M. Mohammed LAAFOU</a:t>
            </a:r>
          </a:p>
          <a:p>
            <a:pPr algn="ctr"/>
            <a:endParaRPr lang="fr-FR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à coins arrondis 26"/>
          <p:cNvSpPr/>
          <p:nvPr/>
        </p:nvSpPr>
        <p:spPr>
          <a:xfrm>
            <a:off x="1643042" y="2786058"/>
            <a:ext cx="614366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Université</a:t>
            </a:r>
            <a:r>
              <a:rPr lang="es-ES_tradnl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Abdelmalek Essaâdi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É</a:t>
            </a: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cole Normale Supérieure</a:t>
            </a:r>
            <a:endParaRPr lang="fr-FR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Master Spécialisé Technologie </a:t>
            </a: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É</a:t>
            </a:r>
            <a:r>
              <a:rPr lang="fr-FR" b="1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ducative </a:t>
            </a:r>
            <a:endParaRPr lang="fr-F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MOHA\Bureau\Hot POtatoes\ens tétou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428736"/>
            <a:ext cx="1152525" cy="1076325"/>
          </a:xfrm>
          <a:prstGeom prst="rect">
            <a:avLst/>
          </a:prstGeom>
          <a:noFill/>
        </p:spPr>
      </p:pic>
      <p:pic>
        <p:nvPicPr>
          <p:cNvPr id="3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85728"/>
            <a:ext cx="714380" cy="714380"/>
          </a:xfrm>
          <a:prstGeom prst="rect">
            <a:avLst/>
          </a:prstGeom>
          <a:noFill/>
        </p:spPr>
      </p:pic>
      <p:pic>
        <p:nvPicPr>
          <p:cNvPr id="9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285728"/>
            <a:ext cx="714380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6" name="Flèche gauche 5"/>
          <p:cNvSpPr/>
          <p:nvPr/>
        </p:nvSpPr>
        <p:spPr>
          <a:xfrm>
            <a:off x="2772000" y="360000"/>
            <a:ext cx="792000" cy="288000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99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57354" y="-119034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1602" y="-214338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51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00164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5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14478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40" y="-357214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21429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-214338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142852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142852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142852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142852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908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966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14478" y="-214338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85850" y="-214338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sp>
        <p:nvSpPr>
          <p:cNvPr id="4" name="ZoneTexte 3"/>
          <p:cNvSpPr txBox="1"/>
          <p:nvPr/>
        </p:nvSpPr>
        <p:spPr>
          <a:xfrm>
            <a:off x="2357422" y="1928802"/>
            <a:ext cx="4143404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atin typeface="Arial Black" pitchFamily="34" charset="0"/>
              </a:rPr>
              <a:t>Exemples</a:t>
            </a:r>
            <a:endParaRPr lang="fr-FR" sz="3200" b="1" dirty="0">
              <a:latin typeface="Arial Black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714480" y="3500438"/>
            <a:ext cx="5500726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0000"/>
                </a:solidFill>
                <a:latin typeface="Arial Black" pitchFamily="34" charset="0"/>
                <a:hlinkClick r:id="rId2" tooltip="http://mdiq23mai.fr.gd/"/>
              </a:rPr>
              <a:t>http://mdiq23mai.fr.gd/</a:t>
            </a:r>
            <a:endParaRPr lang="fr-FR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285728"/>
            <a:ext cx="714380" cy="714380"/>
          </a:xfrm>
          <a:prstGeom prst="rect">
            <a:avLst/>
          </a:prstGeom>
          <a:noFill/>
        </p:spPr>
      </p:pic>
      <p:pic>
        <p:nvPicPr>
          <p:cNvPr id="6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714380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Hot Potatoes</a:t>
            </a:r>
            <a:endParaRPr lang="fr-FR" sz="4000" dirty="0"/>
          </a:p>
        </p:txBody>
      </p:sp>
      <p:sp>
        <p:nvSpPr>
          <p:cNvPr id="4" name="ZoneTexte 3"/>
          <p:cNvSpPr txBox="1"/>
          <p:nvPr/>
        </p:nvSpPr>
        <p:spPr>
          <a:xfrm>
            <a:off x="2357422" y="3357562"/>
            <a:ext cx="4143404" cy="107721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atin typeface="Arial Black" pitchFamily="34" charset="0"/>
              </a:rPr>
              <a:t>MERCI DE VOTRE ATTENTION</a:t>
            </a:r>
            <a:endParaRPr lang="fr-FR" sz="3200" b="1" dirty="0">
              <a:latin typeface="Arial Black" pitchFamily="34" charset="0"/>
            </a:endParaRPr>
          </a:p>
        </p:txBody>
      </p:sp>
      <p:pic>
        <p:nvPicPr>
          <p:cNvPr id="5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285728"/>
            <a:ext cx="714380" cy="714380"/>
          </a:xfrm>
          <a:prstGeom prst="rect">
            <a:avLst/>
          </a:prstGeom>
          <a:noFill/>
        </p:spPr>
      </p:pic>
      <p:pic>
        <p:nvPicPr>
          <p:cNvPr id="6" name="Picture 2" descr="C:\Documents and Settings\MOHA\Bureau\Hot POtatoes\ho tpotatoes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85728"/>
            <a:ext cx="714380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2276</TotalTime>
  <Words>214</Words>
  <Application>Microsoft Office PowerPoint</Application>
  <PresentationFormat>Affichage à l'écran (4:3)</PresentationFormat>
  <Paragraphs>101</Paragraphs>
  <Slides>91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91</vt:i4>
      </vt:variant>
    </vt:vector>
  </HeadingPairs>
  <TitlesOfParts>
    <vt:vector size="92" baseType="lpstr">
      <vt:lpstr>Promenade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  <vt:lpstr>Hot Potatoes</vt:lpstr>
    </vt:vector>
  </TitlesOfParts>
  <Company>mdiq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moha</dc:creator>
  <cp:lastModifiedBy>YNS</cp:lastModifiedBy>
  <cp:revision>776</cp:revision>
  <dcterms:created xsi:type="dcterms:W3CDTF">2013-05-04T09:43:39Z</dcterms:created>
  <dcterms:modified xsi:type="dcterms:W3CDTF">2014-11-24T20:24:26Z</dcterms:modified>
</cp:coreProperties>
</file>