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052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748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990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90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5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66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529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11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42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1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2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A002B-A6E6-4737-BA64-C8EE533792C4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4A526-02C8-49BB-8650-DFD710A6D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086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FF00"/>
            </a:gs>
            <a:gs pos="79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631" y="358253"/>
            <a:ext cx="4574988" cy="60976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20308" y="4149969"/>
            <a:ext cx="37860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Féeries</a:t>
            </a:r>
          </a:p>
          <a:p>
            <a:pPr algn="ctr"/>
            <a:r>
              <a:rPr lang="fr-FR" sz="5400" b="1" cap="none" spc="0" dirty="0" smtClean="0">
                <a:ln/>
                <a:solidFill>
                  <a:schemeClr val="accent4"/>
                </a:solidFill>
                <a:effectLst/>
              </a:rPr>
              <a:t>Souterraines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84542" y="5904295"/>
            <a:ext cx="3559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- Lonel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89542" y="29628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389875"/>
      </p:ext>
    </p:extLst>
  </p:cSld>
  <p:clrMapOvr>
    <a:masterClrMapping/>
  </p:clrMapOvr>
  <p:transition spd="slow" advClick="0" advTm="6000">
    <p:randomBar dir="vert"/>
    <p:sndAc>
      <p:stSnd>
        <p:snd r:embed="rId4" name="Ernesto Cortazar - Lonely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8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69" y="436099"/>
            <a:ext cx="11319600" cy="59928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04366" y="874060"/>
            <a:ext cx="989703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trou perçant une falaise, l’eau d’une rivière qui disparaît dans les entrailles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la Terre, indices annonçant l’existence , sous nos pieds, de vastes cavités, d’un monde obscur de grottes et gouffres.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milliers de cavernes dans le Monde, certaines explorées par des spéléologues, d’autres aménagées afin d’ accueillir des visiteurs avides de contempler les merveilles de ces dédales souterrains.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monde à part, celui du mystère, de la féerie et du rêve.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 clichés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756074" y="5725551"/>
            <a:ext cx="48111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 pour débuter puis, automatique.  Merci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2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74" y="393895"/>
            <a:ext cx="10259695" cy="61335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98942" y="5852160"/>
            <a:ext cx="5528603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 de NIAUX en Ariège, paléolithique  (Entrée)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72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55" y="291317"/>
            <a:ext cx="10077158" cy="62982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94228" y="6147582"/>
            <a:ext cx="3924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Gravure Grotte de NIAUX.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9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92" y="142563"/>
            <a:ext cx="9664505" cy="657606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80492" y="6189785"/>
            <a:ext cx="7976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Gouffre de Belvaux (grotte de Han) en Belgique, rivière souterraine  Lesse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4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852" y="80890"/>
            <a:ext cx="9045525" cy="66153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71138" y="6091311"/>
            <a:ext cx="3882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Gouffre de Belvaux (grotte de Han)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9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651" y="529296"/>
            <a:ext cx="4292600" cy="5715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837" y="2010556"/>
            <a:ext cx="5302509" cy="313821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358597" y="5289452"/>
            <a:ext cx="4754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Gouffre de la Pierre Saint Martin 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dans les Pyrénées.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40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83" y="274994"/>
            <a:ext cx="8482819" cy="63749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77440" y="5936566"/>
            <a:ext cx="77090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Gouffre de Neptune, falaise Cap Caccia  en Sardaigne.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84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49" y="759656"/>
            <a:ext cx="11373943" cy="53035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65563" y="6175717"/>
            <a:ext cx="43609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Grotte de Neptune  en  Sardaigne.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857" y="211015"/>
            <a:ext cx="10201422" cy="64430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43334" y="5542671"/>
            <a:ext cx="3629465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La Cuelva del Drach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île de Majorque  (Baléares)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68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567" y="198062"/>
            <a:ext cx="9636368" cy="64370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83545" y="6049108"/>
            <a:ext cx="8314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Superbes stalactiques de La Cuelva de Drach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2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312" y="215580"/>
            <a:ext cx="9230004" cy="648064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32652" y="5922498"/>
            <a:ext cx="1716259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Ardèche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6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130" y="168812"/>
            <a:ext cx="9742649" cy="64992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05243" y="6020972"/>
            <a:ext cx="2067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Aven d’Orgnac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6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63" y="351692"/>
            <a:ext cx="9357337" cy="623198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19975" y="5975253"/>
            <a:ext cx="5641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Cango Caves aux superbes draperies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29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4" y="151626"/>
            <a:ext cx="9805182" cy="65204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47249" y="6035040"/>
            <a:ext cx="5753687" cy="40011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Cango Caves. Province du Cap en Afrique du Sud.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65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08" y="211015"/>
            <a:ext cx="9263043" cy="65038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426548" y="6105378"/>
            <a:ext cx="2096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Lozère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79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758" y="182880"/>
            <a:ext cx="9728110" cy="64904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9988" y="6231988"/>
            <a:ext cx="4839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 de Coufin en Isère    stalactites.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95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601" y="337624"/>
            <a:ext cx="9264522" cy="61516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27274" y="5894363"/>
            <a:ext cx="3277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Grotte de Coufin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9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290" y="93138"/>
            <a:ext cx="10058400" cy="668045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35040" y="6105378"/>
            <a:ext cx="4909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 Préhistorique de Pech-Merle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9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82" y="127254"/>
            <a:ext cx="10101187" cy="66111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06769" y="6091311"/>
            <a:ext cx="94394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dans le Quercy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7 salles (mammouths, chevaux, bisons..) et les « mains ».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38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07" y="295422"/>
            <a:ext cx="11273726" cy="633046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85071" y="5992837"/>
            <a:ext cx="93409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Accueil de la Grotte Lascaux, paléolithique  aux fresques superbes  à Montignac/ </a:t>
            </a:r>
            <a:r>
              <a:rPr lang="fr-FR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Vezère</a:t>
            </a:r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42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849" y="126609"/>
            <a:ext cx="8207006" cy="667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7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90499"/>
            <a:ext cx="10319122" cy="64494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61846" y="6049108"/>
            <a:ext cx="8088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 de visite à la découverte de Lascaux. La ‘Sixtine’ de la Préhistoire.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0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12" y="126609"/>
            <a:ext cx="8914228" cy="66856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32185" y="6274191"/>
            <a:ext cx="7287064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Grottes bouddhiques de Longmen, dans une falaise (6 et 7éme siècle)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53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767" y="182880"/>
            <a:ext cx="9273385" cy="616164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43200" y="6358597"/>
            <a:ext cx="7652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 des 10000 bouddhas (Wanfo dong)  Longmen  en Chine.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06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785" y="165294"/>
            <a:ext cx="9073661" cy="65414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99138" y="6119446"/>
            <a:ext cx="8581293" cy="40011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Grottes d’ Ellorâ, temple du Kailasha, taillés dans le roc (8éme siècle)  en Inde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3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39" y="534572"/>
            <a:ext cx="10025273" cy="58271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73194" y="5838092"/>
            <a:ext cx="4853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Grottes d’ Ellorâ, Cavernes d’Ajanta (anciens monastères bouddhiques (2eme avant JC)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54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14" y="140677"/>
            <a:ext cx="4898780" cy="653170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55877" y="1955409"/>
            <a:ext cx="35872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Grottes d’ Ellorâ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Monastères, temples bouddhistes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Hindous et jains.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893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76" y="211015"/>
            <a:ext cx="9569688" cy="635859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29132" y="6035040"/>
            <a:ext cx="7695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Superbes draperies des grottes de Clamousse (proche de Montpellier)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70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302" y="168813"/>
            <a:ext cx="9776988" cy="65133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98080" y="6006905"/>
            <a:ext cx="3291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Grotte de Clamousse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63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47" y="154745"/>
            <a:ext cx="9887266" cy="65696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31988" y="6119446"/>
            <a:ext cx="44172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Grotte de Clamousse ‘le cimetière’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02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29" y="186397"/>
            <a:ext cx="8623495" cy="646762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38954" y="6037627"/>
            <a:ext cx="5824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Gouffre de PADIRAC  dans le Lot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8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FFFF00"/>
            </a:gs>
            <a:gs pos="79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29" y="186397"/>
            <a:ext cx="8679766" cy="650982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80492" y="6161649"/>
            <a:ext cx="433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Gouffre de Padirac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80492" y="407963"/>
            <a:ext cx="3404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sélectionnées et, proposées par Jackdidier.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9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</Words>
  <Application>Microsoft Office PowerPoint</Application>
  <PresentationFormat>Grand écran</PresentationFormat>
  <Paragraphs>49</Paragraphs>
  <Slides>34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16</cp:revision>
  <dcterms:created xsi:type="dcterms:W3CDTF">2014-10-28T20:12:02Z</dcterms:created>
  <dcterms:modified xsi:type="dcterms:W3CDTF">2014-11-05T08:46:22Z</dcterms:modified>
</cp:coreProperties>
</file>