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61" r:id="rId7"/>
    <p:sldId id="262" r:id="rId8"/>
    <p:sldId id="263" r:id="rId9"/>
    <p:sldId id="260" r:id="rId10"/>
    <p:sldId id="264" r:id="rId11"/>
    <p:sldId id="265" r:id="rId12"/>
    <p:sldId id="270" r:id="rId13"/>
    <p:sldId id="266" r:id="rId14"/>
    <p:sldId id="267" r:id="rId15"/>
    <p:sldId id="268" r:id="rId16"/>
    <p:sldId id="269" r:id="rId17"/>
    <p:sldId id="271" r:id="rId18"/>
    <p:sldId id="272" r:id="rId19"/>
    <p:sldId id="274" r:id="rId20"/>
    <p:sldId id="275" r:id="rId21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mcSFjFWYOQbJEKAUUElQQ==" hashData="ADi3EmDd5oJ2+T5Ch8mRrBGm5Z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354" y="-8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30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8011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202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287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678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1532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897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77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203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931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159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979BE-D186-4AFE-89CD-4B7BDD533193}" type="datetimeFigureOut">
              <a:rPr lang="fr-FR" smtClean="0"/>
              <a:t>19/11/2014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2D0C9-9F17-4E7C-AD85-A41C05890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5875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holaf44.centerblog.net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vero57.blogspot.f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50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  <p:sndAc>
          <p:stSnd loop="1">
            <p:snd r:embed="rId2" name="Calme Music  Musique Calme _ N° 2.wav"/>
          </p:stSnd>
        </p:sndAc>
      </p:transition>
    </mc:Choice>
    <mc:Fallback xmlns="">
      <p:transition spd="slow" advClick="0" advTm="4000">
        <p:fade/>
        <p:sndAc>
          <p:stSnd loop="1">
            <p:snd r:embed="rId4" name="Calme Music  Musique Calme _ N° 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31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36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3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46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51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1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74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3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09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90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00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5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1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1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13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/>
      </p:transition>
    </mc:Choice>
    <mc:Fallback xmlns="">
      <p:transition spd="slow" advClick="0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0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-1"/>
            <a:ext cx="9366820" cy="571147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07904" y="637254"/>
            <a:ext cx="54360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                                        FIN </a:t>
            </a:r>
          </a:p>
          <a:p>
            <a:r>
              <a:rPr lang="fr-FR" dirty="0" smtClean="0"/>
              <a:t>Photos personnelles de Claudette Amie de Yvette</a:t>
            </a:r>
          </a:p>
          <a:p>
            <a:r>
              <a:rPr lang="fr-FR" dirty="0"/>
              <a:t> </a:t>
            </a:r>
            <a:r>
              <a:rPr lang="fr-FR" dirty="0" smtClean="0"/>
              <a:t>                             Merci à toutes les deux</a:t>
            </a:r>
          </a:p>
          <a:p>
            <a:endParaRPr lang="fr-FR" dirty="0"/>
          </a:p>
          <a:p>
            <a:r>
              <a:rPr lang="fr-FR" dirty="0" smtClean="0"/>
              <a:t>                          </a:t>
            </a:r>
            <a:r>
              <a:rPr lang="fr-FR" dirty="0" smtClean="0">
                <a:hlinkClick r:id="rId3"/>
              </a:rPr>
              <a:t>http://holaf44.centerblog.net/</a:t>
            </a:r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Mon site :       </a:t>
            </a:r>
            <a:r>
              <a:rPr lang="fr-FR" dirty="0" smtClean="0">
                <a:hlinkClick r:id="rId4"/>
              </a:rPr>
              <a:t>http://vero57.blogspot.fr/</a:t>
            </a:r>
            <a:r>
              <a:rPr lang="fr-FR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7708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2000">
        <p:fade thruBlk="1"/>
      </p:transition>
    </mc:Choice>
    <mc:Fallback xmlns="">
      <p:transition spd="slow" advClick="0" advTm="12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27</Words>
  <Application>Microsoft Office PowerPoint</Application>
  <PresentationFormat>Affichage à l'écran (16:10)</PresentationFormat>
  <Paragraphs>15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4</cp:revision>
  <dcterms:created xsi:type="dcterms:W3CDTF">2014-11-04T15:08:21Z</dcterms:created>
  <dcterms:modified xsi:type="dcterms:W3CDTF">2014-11-19T15:33:54Z</dcterms:modified>
</cp:coreProperties>
</file>