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05F16-0CC8-45E8-BF03-5157C20EC722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3A314-0BEA-4941-AD56-CCD6E1818E6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0387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3A314-0BEA-4941-AD56-CCD6E1818E6B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0065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3A314-0BEA-4941-AD56-CCD6E1818E6B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8544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3A314-0BEA-4941-AD56-CCD6E1818E6B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5205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046E1-420A-45DD-9DDD-9B406E6470C9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89E4-C8A7-464E-98C0-93DA69A2DDA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3992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046E1-420A-45DD-9DDD-9B406E6470C9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89E4-C8A7-464E-98C0-93DA69A2DDA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760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046E1-420A-45DD-9DDD-9B406E6470C9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89E4-C8A7-464E-98C0-93DA69A2DDA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718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046E1-420A-45DD-9DDD-9B406E6470C9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89E4-C8A7-464E-98C0-93DA69A2DDA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2179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046E1-420A-45DD-9DDD-9B406E6470C9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89E4-C8A7-464E-98C0-93DA69A2DDA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441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046E1-420A-45DD-9DDD-9B406E6470C9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89E4-C8A7-464E-98C0-93DA69A2DDA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511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046E1-420A-45DD-9DDD-9B406E6470C9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89E4-C8A7-464E-98C0-93DA69A2DDA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434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046E1-420A-45DD-9DDD-9B406E6470C9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89E4-C8A7-464E-98C0-93DA69A2DDA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714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046E1-420A-45DD-9DDD-9B406E6470C9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89E4-C8A7-464E-98C0-93DA69A2DDA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154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046E1-420A-45DD-9DDD-9B406E6470C9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89E4-C8A7-464E-98C0-93DA69A2DDA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754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046E1-420A-45DD-9DDD-9B406E6470C9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89E4-C8A7-464E-98C0-93DA69A2DDA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0764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046E1-420A-45DD-9DDD-9B406E6470C9}" type="datetimeFigureOut">
              <a:rPr lang="fr-FR" smtClean="0"/>
              <a:t>19/11/2014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089E4-C8A7-464E-98C0-93DA69A2DDA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134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gif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26277" y="-1198486"/>
            <a:ext cx="11745157" cy="6347534"/>
          </a:xfrm>
        </p:spPr>
        <p:txBody>
          <a:bodyPr numCol="3">
            <a:normAutofit/>
          </a:bodyPr>
          <a:lstStyle/>
          <a:p>
            <a:r>
              <a:rPr lang="fr-FR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Histoire de l’évolution de l’atome</a:t>
            </a:r>
            <a:br>
              <a:rPr lang="fr-FR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Atome signifie en grec « a-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tomos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» qui veux dire « insécable »)</a:t>
            </a:r>
            <a:endParaRPr lang="fr-FR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02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600200" cy="592818"/>
          </a:xfrm>
        </p:spPr>
        <p:txBody>
          <a:bodyPr>
            <a:noAutofit/>
          </a:bodyPr>
          <a:lstStyle/>
          <a:p>
            <a:r>
              <a:rPr lang="fr-FR" sz="2000" u="sng" dirty="0" smtClean="0"/>
              <a:t>Démocrite:</a:t>
            </a:r>
            <a:endParaRPr lang="fr-FR" sz="20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04554" y="881439"/>
            <a:ext cx="8491946" cy="171888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Démocrite (né en -460 avant J-C à Abdère et mort en -370 avant J-C) était un philosophe grec.</a:t>
            </a:r>
          </a:p>
          <a:p>
            <a:pPr marL="0" indent="0">
              <a:buNone/>
            </a:pP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Selon l’hypothèse de Démocrite, la matière était composée de petits grains indivisible qu’il appelait « atome »</a:t>
            </a:r>
          </a:p>
          <a:p>
            <a:pPr marL="0" indent="0">
              <a:buNone/>
            </a:pP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Il pensait que l’atome n’était pas une sphère et qu’il pouvait être de forme différente.</a:t>
            </a:r>
          </a:p>
          <a:p>
            <a:pPr marL="0" indent="0">
              <a:buNone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D’après lui, l’atome n’est pas constitué de vide mais il est plein, éternel et immuable.</a:t>
            </a: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upload.wikimedia.org/wikipedia/commons/thumb/2/2e/Hendrik_ter_Brugghen_-_Democritus.jpg/220px-Hendrik_ter_Brugghen_-_Democrit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0" y="0"/>
            <a:ext cx="20955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907177" y="4086370"/>
            <a:ext cx="818932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Aristote (né en -384 avant J-C à Stagire et mort -322 avant J-C à Chalcis) était philosophe, logicien et scientifique grec.</a:t>
            </a:r>
          </a:p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est considéré comme l'un des penseurs les plus influents que le monde ait connu, un de ceux qui ont profondément marqué la philosophie, la science et la logique.</a:t>
            </a:r>
          </a:p>
          <a:p>
            <a:endParaRPr lang="fr-FR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Aristote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pensait que la matière était constitué des quatre éléments :</a:t>
            </a:r>
          </a:p>
          <a:p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-Le feu	- L’eau	-La terre	-L’air </a:t>
            </a:r>
          </a:p>
          <a:p>
            <a:endParaRPr lang="fr-F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Cette théorie fut retenue car Aristote était bien plus connu que Démocrite.</a:t>
            </a:r>
          </a:p>
          <a:p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Celle de Démocrite fut oubliée.</a:t>
            </a:r>
            <a:endParaRPr lang="fr-FR" dirty="0"/>
          </a:p>
        </p:txBody>
      </p:sp>
      <p:pic>
        <p:nvPicPr>
          <p:cNvPr id="1028" name="Picture 4" descr="alt=Description de cette image, également commentée ci-aprè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0" y="3331302"/>
            <a:ext cx="2095500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838200" y="3375358"/>
            <a:ext cx="15327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>
                <a:latin typeface="+mj-lt"/>
              </a:rPr>
              <a:t>Aristote:</a:t>
            </a:r>
            <a:endParaRPr lang="fr-FR" sz="2000" u="sng" dirty="0">
              <a:latin typeface="+mj-lt"/>
            </a:endParaRPr>
          </a:p>
        </p:txBody>
      </p:sp>
      <p:pic>
        <p:nvPicPr>
          <p:cNvPr id="1030" name="Picture 6" descr="http://chroniquantiques.files.wordpress.com/2012/01/4c3a9lc3a9ments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50501"/>
            <a:ext cx="1800225" cy="157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59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5881" y="251914"/>
            <a:ext cx="1958266" cy="717951"/>
          </a:xfrm>
        </p:spPr>
        <p:txBody>
          <a:bodyPr>
            <a:normAutofit/>
          </a:bodyPr>
          <a:lstStyle/>
          <a:p>
            <a:r>
              <a:rPr lang="fr-FR" sz="2000" u="sng" dirty="0" smtClean="0">
                <a:cs typeface="Times New Roman" panose="02020603050405020304" pitchFamily="18" charset="0"/>
              </a:rPr>
              <a:t>John Dalton:</a:t>
            </a:r>
            <a:endParaRPr lang="fr-FR" sz="2000" u="sng" dirty="0">
              <a:cs typeface="Times New Roman" panose="020206030504050203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133600" y="969865"/>
            <a:ext cx="79629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	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Dalton (né le 6 Septembre 1766 à 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Eaglesfield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mort le 27 Juillet 1844 à Manchester) était un chimiste et physicien britannique, il est connu pour sa théorie atomique qu’il a publié en 1808.</a:t>
            </a:r>
          </a:p>
          <a:p>
            <a:endParaRPr lang="fr-F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En 1805, John Dalton à repris l’hypothèse de Démocrite, pour lui, l’atome est une sphère pleine de matière. </a:t>
            </a:r>
          </a:p>
          <a:p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Tous les atomes d'un même élément sont identiques et les atomes sont différents d'un élément à 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l'autre d’après lui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051" name="Picture 3" descr="alt=Description de cette image, également commentée ci-aprè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0" y="0"/>
            <a:ext cx="20955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travai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1034216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545881" y="3472920"/>
            <a:ext cx="25429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>
                <a:latin typeface="+mj-lt"/>
              </a:rPr>
              <a:t>Joseph John </a:t>
            </a:r>
            <a:r>
              <a:rPr lang="fr-FR" sz="2000" u="sng" dirty="0" smtClean="0">
                <a:latin typeface="+mj-lt"/>
              </a:rPr>
              <a:t>Thomson:</a:t>
            </a:r>
            <a:endParaRPr lang="fr-FR" sz="2000" u="sng" dirty="0">
              <a:latin typeface="+mj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631768" y="4478671"/>
            <a:ext cx="84647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Joseph John Thomson (né le 18 Décembre 1856 à Manchester et mort le 30 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oût 1940 à Cambridge) était un physicien.</a:t>
            </a:r>
          </a:p>
          <a:p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a également reçu le prix Nobel de physique de 1906 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 « ses recherches théoriques et expérimentales sur la 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conductivité électrique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dans les </a:t>
            </a:r>
            <a:r>
              <a:rPr lang="fr-FR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gazs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». </a:t>
            </a:r>
            <a:endParaRPr lang="fr-FR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En 1897, c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recherches ont fourni les preuves de l'existence de l’électron.</a:t>
            </a:r>
            <a:endParaRPr lang="fr-F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Il a découvert l’existence de charge négative en mouvement appelée électrons dans l’atome.</a:t>
            </a:r>
          </a:p>
          <a:p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pensait que l’atome était une sphère positive avec des électrons en mouvement.</a:t>
            </a:r>
          </a:p>
        </p:txBody>
      </p:sp>
      <p:pic>
        <p:nvPicPr>
          <p:cNvPr id="2055" name="Picture 7" descr="alt=Description de cette image, également commentée ci-aprè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1095" y="3560665"/>
            <a:ext cx="2095500" cy="2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287383" y="3126377"/>
            <a:ext cx="1741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L’atome d’après John Dalton</a:t>
            </a:r>
            <a:endParaRPr lang="fr-F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7" name="Picture 9" descr="http://upload.wikimedia.org/wikipedia/commons/thumb/f/ff/Plum_pudding_atom.svg/348px-Plum_pudding_atom.sv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4647686"/>
            <a:ext cx="1593668" cy="1571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126274" y="6390983"/>
            <a:ext cx="18168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L’atome d’après John Dalton</a:t>
            </a:r>
            <a:endParaRPr lang="fr-F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58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22514" y="426720"/>
            <a:ext cx="2090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>
                <a:latin typeface="+mj-lt"/>
              </a:rPr>
              <a:t>Ernest Rutherford:</a:t>
            </a:r>
            <a:endParaRPr lang="fr-FR" sz="2000" u="sng" dirty="0">
              <a:latin typeface="+mj-lt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93669" y="826830"/>
            <a:ext cx="85028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Ernest Rutherford (né le 30 Août 1871 à 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Brightwater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mort le 19 Octobre 1937 à Cambridge) était un physicien et chimiste Néo-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zélando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-britannique. Il est</a:t>
            </a:r>
            <a:r>
              <a:rPr lang="fr-FR" sz="1600" dirty="0"/>
              <a:t> 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considéré comme le père de 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physique nucléaire, il 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découvrit 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la radioactivité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s'accompagnait d'une désintégration 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 éléments chimiques, 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qui lui valut 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prix Nobel de chimie en 1908.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fr-F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Ernest Rutherford proposa un modèle (en 1911) de la répartition des charges positives et négatives dans l’atome.</a:t>
            </a:r>
          </a:p>
          <a:p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L’atome est constitué d’un noyau chargé positivement autour duquel les électrons sont en mouvement.</a:t>
            </a:r>
            <a:endParaRPr lang="fr-F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alt=Description de l'image Sir Ernest Rutherford.jp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0" y="0"/>
            <a:ext cx="2095500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lachimie.net/images/atomerutherfor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122"/>
            <a:ext cx="1593669" cy="1583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522514" y="3242876"/>
            <a:ext cx="14194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>
                <a:latin typeface="+mj-lt"/>
              </a:rPr>
              <a:t>Niels Bohr:</a:t>
            </a:r>
            <a:endParaRPr lang="fr-FR" sz="2000" dirty="0"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593669" y="3708068"/>
            <a:ext cx="845602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Niels Bohr (né le 7 Octobre 1885 à Copenhague et mort le 18 Novembre 1962 à Copenhague) était un physicien danois. Il est connu pour son apport à l’édification de la mécanique quantique.</a:t>
            </a:r>
          </a:p>
          <a:p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a obtenu le lauréat du prix Nobel de physique de 1922.</a:t>
            </a:r>
          </a:p>
          <a:p>
            <a:endParaRPr lang="fr-F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Niels Bohr créa un nouveau modèle d’atome en 1913.</a:t>
            </a:r>
          </a:p>
          <a:p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Les orbites des électrons ne sont pas quelconques mais "quantifiées"; 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seuls 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certaines orbites particulières sont permises pour l'électron. Ce n'est que lorsque celui-ci saute d'une orbite à l'autre qu'il peut émettre (ou absorber) de la lumière.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pic>
        <p:nvPicPr>
          <p:cNvPr id="3078" name="Picture 6" descr="alt=Description de l'image Niels Bohr.jpg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0" y="3563665"/>
            <a:ext cx="2095500" cy="2962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w.lachimie.net/images/bohr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386" y="5638799"/>
            <a:ext cx="2486025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www.lachimie.net/images/atomeboh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039891"/>
            <a:ext cx="1593669" cy="1490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629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66057" y="452847"/>
            <a:ext cx="27606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>
                <a:latin typeface="+mj-lt"/>
              </a:rPr>
              <a:t>James Chadwick:</a:t>
            </a:r>
            <a:endParaRPr lang="fr-FR" sz="2000" u="sng" dirty="0">
              <a:latin typeface="+mj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420982" y="1053738"/>
            <a:ext cx="77494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James Chadwick (né le 20 Octobre 1891 à Manchester et mort le 24 juillet 1974 à Cambridge) était un physicien Britannique. 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est principalement connu pour la découverte d'une 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particule élémentaire importante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 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neutron, 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1932, pour laquelle il reçut 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prix Nobel de physique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de 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1935. 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Cette découverte a mené directement à la 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fission nucléaire et 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 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bombe atomique.</a:t>
            </a:r>
            <a:endParaRPr lang="fr-F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Il a découvert un particule de l’atome « Le neutron » en 1932</a:t>
            </a:r>
          </a:p>
        </p:txBody>
      </p:sp>
      <p:pic>
        <p:nvPicPr>
          <p:cNvPr id="4098" name="Picture 2" descr="http://jameschadwickatomictheory.weebly.com/uploads/1/3/8/1/13818922/3751456.gif?13482427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245239"/>
            <a:ext cx="2231295" cy="1855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alt=Description de cette image, également commentée ci-aprè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432" y="-8707"/>
            <a:ext cx="20955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1602377" y="3971109"/>
            <a:ext cx="76722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1932, 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Rutherford comprend que le noyau est lui-même composé de 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nucléons:</a:t>
            </a:r>
          </a:p>
          <a:p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-Proton	</a:t>
            </a:r>
            <a:r>
              <a:rPr lang="fr-F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-Neutron</a:t>
            </a:r>
            <a:endParaRPr lang="fr-F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3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83771" y="2220686"/>
            <a:ext cx="103719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Aujourd'hui la représentation de l’atome est :</a:t>
            </a:r>
          </a:p>
          <a:p>
            <a:endParaRPr lang="fr-FR" dirty="0" smtClean="0"/>
          </a:p>
          <a:p>
            <a:r>
              <a:rPr lang="fr-FR" dirty="0" smtClean="0"/>
              <a:t>			L’atome est constitue a 99% de vide.</a:t>
            </a:r>
            <a:endParaRPr lang="fr-FR" dirty="0"/>
          </a:p>
          <a:p>
            <a:r>
              <a:rPr lang="fr-FR" dirty="0" smtClean="0"/>
              <a:t>			Le noyau contient des neutrons (Neutre) et des protons (Positif)</a:t>
            </a:r>
          </a:p>
          <a:p>
            <a:r>
              <a:rPr lang="fr-FR" dirty="0" smtClean="0"/>
              <a:t>			Autour du noyau tourne des électrons.</a:t>
            </a:r>
            <a:endParaRPr lang="fr-FR" dirty="0"/>
          </a:p>
          <a:p>
            <a:r>
              <a:rPr lang="fr-FR" dirty="0" smtClean="0"/>
              <a:t>			</a:t>
            </a:r>
          </a:p>
          <a:p>
            <a:r>
              <a:rPr lang="fr-FR" dirty="0" smtClean="0"/>
              <a:t>			</a:t>
            </a:r>
            <a:endParaRPr lang="fr-FR" dirty="0"/>
          </a:p>
          <a:p>
            <a:r>
              <a:rPr lang="fr-FR" dirty="0" smtClean="0"/>
              <a:t>			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5122" name="Picture 2" descr="http://www.therapiesquantiques.com/sciences/ato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771" y="2514146"/>
            <a:ext cx="20955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427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116</Words>
  <Application>Microsoft Office PowerPoint</Application>
  <PresentationFormat>Grand écran</PresentationFormat>
  <Paragraphs>62</Paragraphs>
  <Slides>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Thème Office</vt:lpstr>
      <vt:lpstr>Histoire de l’évolution de l’atome  ( Atome signifie en grec « a-tomos » qui veux dire « insécable »)</vt:lpstr>
      <vt:lpstr>Démocrite:</vt:lpstr>
      <vt:lpstr>John Dalton: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Histoire de l’évolution de l’atome</dc:title>
  <dc:creator>Asus</dc:creator>
  <cp:lastModifiedBy>Asus</cp:lastModifiedBy>
  <cp:revision>23</cp:revision>
  <dcterms:created xsi:type="dcterms:W3CDTF">2014-11-19T15:14:44Z</dcterms:created>
  <dcterms:modified xsi:type="dcterms:W3CDTF">2014-11-19T19:40:49Z</dcterms:modified>
</cp:coreProperties>
</file>