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17E740-AB36-4463-8ADA-1A5E8275111A}">
          <p14:sldIdLst>
            <p14:sldId id="256"/>
          </p14:sldIdLst>
        </p14:section>
        <p14:section name="INTRODUCTION" id="{9148F33D-938F-40C1-8B05-1B3BA9641DCE}">
          <p14:sldIdLst>
            <p14:sldId id="257"/>
          </p14:sldIdLst>
        </p14:section>
        <p14:section name="SOMMAIRE" id="{02DDFF05-89DE-43A6-8700-5146330CFCC5}">
          <p14:sldIdLst>
            <p14:sldId id="258"/>
          </p14:sldIdLst>
        </p14:section>
        <p14:section name="I - L'HISTOIRE ET LA LOI" id="{2023E9E2-F882-45DB-932A-F3B04849083B}">
          <p14:sldIdLst>
            <p14:sldId id="259"/>
            <p14:sldId id="260"/>
            <p14:sldId id="261"/>
          </p14:sldIdLst>
        </p14:section>
        <p14:section name="II - LES ACTEURS" id="{3F87BD4A-922E-4F9C-B033-3A3370119BD4}">
          <p14:sldIdLst>
            <p14:sldId id="262"/>
            <p14:sldId id="263"/>
            <p14:sldId id="264"/>
          </p14:sldIdLst>
        </p14:section>
        <p14:section name="III - LES RISQUES PROFESSIONNELS" id="{8AC7557B-22C4-4C1D-AAEF-88E7B117B2A1}">
          <p14:sldIdLst>
            <p14:sldId id="265"/>
            <p14:sldId id="266"/>
            <p14:sldId id="267"/>
          </p14:sldIdLst>
        </p14:section>
        <p14:section name="CONCLUSION" id="{2F59056D-854E-47DA-8E27-05B0D587C20D}">
          <p14:sldIdLst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3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6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69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5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8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27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81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53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81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F17D-795C-43B1-A7B6-BBBE1CDC8A59}" type="datetimeFigureOut">
              <a:rPr lang="fr-FR" smtClean="0"/>
              <a:t>20/11/2014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DD33-9941-49E2-A19C-C6B92C1516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93296"/>
            <a:ext cx="6048672" cy="4943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6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A</a:t>
            </a:r>
            <a:r>
              <a:rPr lang="fr-FR" sz="2000" b="1" i="1" dirty="0" smtClean="0">
                <a:solidFill>
                  <a:srgbClr val="C00000"/>
                </a:solidFill>
              </a:rPr>
              <a:t>. LA MISE EN CAUSE DES CONDITIONS DE TRAVAIL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838" y="54868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C00000"/>
                </a:solidFill>
              </a:rPr>
              <a:t>B</a:t>
            </a:r>
            <a:r>
              <a:rPr lang="fr-FR" sz="2000" b="1" i="1" dirty="0" smtClean="0">
                <a:solidFill>
                  <a:srgbClr val="C00000"/>
                </a:solidFill>
              </a:rPr>
              <a:t>. ACCIDENTS ET MALADIES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838" y="54868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C. LES RISQUES PSYCHOSOCIAUX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838" y="54868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906552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ouverture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0" y="726517"/>
            <a:ext cx="337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740992"/>
            <a:ext cx="3375000" cy="540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906552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santé 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sécurité: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Problématique?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1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818781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I – La santé et la sécurité au travail à travers l’histoire et la loi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L’historique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directives juridiques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Enjeux et prévention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II – Les acteurs de la santé et de la sécurité au travail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obligations de l’employeur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droits et obligations du salarié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La médecine du travail et le CHSCT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III – Les risques professionnels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La mise en cause des conditions de travail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Accidents et Maladies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Les risques psychosociaux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740992"/>
            <a:ext cx="3375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A. L’HISTORIQUE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3792"/>
            <a:ext cx="9144000" cy="914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1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B. LES DIRECTIVES JURIDIQUES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3792"/>
            <a:ext cx="9144000" cy="914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9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C. ENJEUX ET PRÉVENTION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3792"/>
            <a:ext cx="9144000" cy="9144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6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A. LES OBLIGATIONS DE L’EMPLOYEUR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703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B. LES DROITS ET OBLIGATIONS DU SALARIÉ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703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9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218049"/>
            <a:ext cx="7812360" cy="51717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0951"/>
            <a:ext cx="9144000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7644" y="130352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C00000"/>
                </a:solidFill>
              </a:rPr>
              <a:t>C</a:t>
            </a:r>
            <a:r>
              <a:rPr lang="fr-FR" sz="2000" b="1" i="1" dirty="0" smtClean="0">
                <a:solidFill>
                  <a:srgbClr val="C00000"/>
                </a:solidFill>
              </a:rPr>
              <a:t>. LA MÉDECINE DU TRAVAIL ET LE CHSCT</a:t>
            </a:r>
            <a:endParaRPr lang="fr-FR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190655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→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bla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703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235</Words>
  <Application>Microsoft Office PowerPoint</Application>
  <PresentationFormat>Affichage à l'écran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Floriane</dc:creator>
  <cp:lastModifiedBy>Floriane</cp:lastModifiedBy>
  <cp:revision>14</cp:revision>
  <dcterms:created xsi:type="dcterms:W3CDTF">2014-11-19T10:16:02Z</dcterms:created>
  <dcterms:modified xsi:type="dcterms:W3CDTF">2014-11-20T18:33:48Z</dcterms:modified>
</cp:coreProperties>
</file>