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Image 72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4" name="Image 73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DA9BA3E-4C8E-46DB-B348-A9E452CBF4F1}" type="slidenum">
              <a:rPr lang="fr-FR" sz="1400"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1244160" y="937800"/>
            <a:ext cx="7619760" cy="5705280"/>
          </a:xfrm>
          <a:prstGeom prst="rect">
            <a:avLst/>
          </a:prstGeom>
          <a:ln>
            <a:noFill/>
          </a:ln>
        </p:spPr>
      </p:pic>
      <p:pic>
        <p:nvPicPr>
          <p:cNvPr id="76" name="Image 75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77" name="TextShape 1"/>
          <p:cNvSpPr txBox="1"/>
          <p:nvPr/>
        </p:nvSpPr>
        <p:spPr>
          <a:xfrm>
            <a:off x="407927" y="2808778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Yemanja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7"/>
          <p:cNvPicPr/>
          <p:nvPr/>
        </p:nvPicPr>
        <p:blipFill>
          <a:blip r:embed="rId2"/>
          <a:stretch/>
        </p:blipFill>
        <p:spPr>
          <a:xfrm>
            <a:off x="1244160" y="937800"/>
            <a:ext cx="7619760" cy="5705280"/>
          </a:xfrm>
          <a:prstGeom prst="rect">
            <a:avLst/>
          </a:prstGeom>
          <a:ln>
            <a:noFill/>
          </a:ln>
        </p:spPr>
      </p:pic>
      <p:pic>
        <p:nvPicPr>
          <p:cNvPr id="79" name="Image 78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80" name="Image 79"/>
          <p:cNvPicPr/>
          <p:nvPr/>
        </p:nvPicPr>
        <p:blipFill>
          <a:blip r:embed="rId3"/>
          <a:stretch/>
        </p:blipFill>
        <p:spPr>
          <a:xfrm>
            <a:off x="3096000" y="145800"/>
            <a:ext cx="4549680" cy="590220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1057945" y="6178576"/>
            <a:ext cx="7992190" cy="122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Estatua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de </a:t>
            </a:r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Iemanjá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en Santa Vitória do </a:t>
            </a:r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Palmar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en </a:t>
            </a:r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Brasil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81"/>
          <p:cNvPicPr/>
          <p:nvPr/>
        </p:nvPicPr>
        <p:blipFill>
          <a:blip r:embed="rId2"/>
          <a:stretch/>
        </p:blipFill>
        <p:spPr>
          <a:xfrm>
            <a:off x="1244160" y="937800"/>
            <a:ext cx="7619760" cy="5705280"/>
          </a:xfrm>
          <a:prstGeom prst="rect">
            <a:avLst/>
          </a:prstGeom>
          <a:ln>
            <a:noFill/>
          </a:ln>
        </p:spPr>
      </p:pic>
      <p:pic>
        <p:nvPicPr>
          <p:cNvPr id="83" name="Image 82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84" name="Image 83"/>
          <p:cNvPicPr/>
          <p:nvPr/>
        </p:nvPicPr>
        <p:blipFill>
          <a:blip r:embed="rId3"/>
          <a:stretch/>
        </p:blipFill>
        <p:spPr>
          <a:xfrm>
            <a:off x="1328182" y="257949"/>
            <a:ext cx="7451716" cy="5903432"/>
          </a:xfrm>
          <a:prstGeom prst="rect">
            <a:avLst/>
          </a:prstGeom>
          <a:ln>
            <a:noFill/>
          </a:ln>
        </p:spPr>
      </p:pic>
      <p:sp>
        <p:nvSpPr>
          <p:cNvPr id="85" name="TextShape 1"/>
          <p:cNvSpPr txBox="1"/>
          <p:nvPr/>
        </p:nvSpPr>
        <p:spPr>
          <a:xfrm>
            <a:off x="697832" y="6316579"/>
            <a:ext cx="8890616" cy="104930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La </a:t>
            </a:r>
            <a:r>
              <a:rPr lang="fr-FR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procedencia</a:t>
            </a:r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de las Yorubas en </a:t>
            </a:r>
            <a:r>
              <a:rPr lang="fr-FR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Africa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5"/>
          <p:cNvPicPr/>
          <p:nvPr/>
        </p:nvPicPr>
        <p:blipFill>
          <a:blip r:embed="rId2"/>
          <a:stretch/>
        </p:blipFill>
        <p:spPr>
          <a:xfrm>
            <a:off x="1244160" y="937800"/>
            <a:ext cx="7619760" cy="5705280"/>
          </a:xfrm>
          <a:prstGeom prst="rect">
            <a:avLst/>
          </a:prstGeom>
          <a:ln>
            <a:noFill/>
          </a:ln>
        </p:spPr>
      </p:pic>
      <p:pic>
        <p:nvPicPr>
          <p:cNvPr id="87" name="Image 86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88" name="Image 87"/>
          <p:cNvPicPr/>
          <p:nvPr/>
        </p:nvPicPr>
        <p:blipFill>
          <a:blip r:embed="rId3"/>
          <a:stretch/>
        </p:blipFill>
        <p:spPr>
          <a:xfrm>
            <a:off x="927284" y="295200"/>
            <a:ext cx="8225432" cy="606888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661737" y="6718680"/>
            <a:ext cx="8784606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La zona </a:t>
            </a:r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geogràfica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donde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celebrando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Yemanja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/>
          <p:cNvPicPr/>
          <p:nvPr/>
        </p:nvPicPr>
        <p:blipFill>
          <a:blip r:embed="rId2"/>
          <a:stretch/>
        </p:blipFill>
        <p:spPr>
          <a:xfrm>
            <a:off x="1244160" y="937800"/>
            <a:ext cx="7619760" cy="5705280"/>
          </a:xfrm>
          <a:prstGeom prst="rect">
            <a:avLst/>
          </a:prstGeom>
          <a:ln>
            <a:noFill/>
          </a:ln>
        </p:spPr>
      </p:pic>
      <p:pic>
        <p:nvPicPr>
          <p:cNvPr id="91" name="Image 90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92" name="Image 91"/>
          <p:cNvPicPr/>
          <p:nvPr/>
        </p:nvPicPr>
        <p:blipFill>
          <a:blip r:embed="rId3"/>
          <a:stretch/>
        </p:blipFill>
        <p:spPr>
          <a:xfrm>
            <a:off x="2219040" y="10440"/>
            <a:ext cx="56696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 96"/>
          <p:cNvPicPr/>
          <p:nvPr/>
        </p:nvPicPr>
        <p:blipFill>
          <a:blip r:embed="rId2"/>
          <a:stretch/>
        </p:blipFill>
        <p:spPr>
          <a:xfrm>
            <a:off x="1244160" y="937800"/>
            <a:ext cx="7619760" cy="5705280"/>
          </a:xfrm>
          <a:prstGeom prst="rect">
            <a:avLst/>
          </a:prstGeom>
          <a:ln>
            <a:noFill/>
          </a:ln>
        </p:spPr>
      </p:pic>
      <p:pic>
        <p:nvPicPr>
          <p:cNvPr id="98" name="Image 97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0" y="165100"/>
            <a:ext cx="8801100" cy="5857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712" y="5599898"/>
            <a:ext cx="9459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hombres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preparan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escultura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Yemanjá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fiesta en su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playa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Copacabana en Río de Janeiro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92"/>
          <p:cNvPicPr/>
          <p:nvPr/>
        </p:nvPicPr>
        <p:blipFill>
          <a:blip r:embed="rId2"/>
          <a:stretch/>
        </p:blipFill>
        <p:spPr>
          <a:xfrm>
            <a:off x="1244160" y="937800"/>
            <a:ext cx="7619760" cy="5705280"/>
          </a:xfrm>
          <a:prstGeom prst="rect">
            <a:avLst/>
          </a:prstGeom>
          <a:ln>
            <a:noFill/>
          </a:ln>
        </p:spPr>
      </p:pic>
      <p:pic>
        <p:nvPicPr>
          <p:cNvPr id="94" name="Image 93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95" name="Image 94"/>
          <p:cNvPicPr/>
          <p:nvPr/>
        </p:nvPicPr>
        <p:blipFill>
          <a:blip r:embed="rId3"/>
          <a:stretch/>
        </p:blipFill>
        <p:spPr>
          <a:xfrm>
            <a:off x="3152274" y="-326"/>
            <a:ext cx="6927726" cy="3814337"/>
          </a:xfrm>
          <a:prstGeom prst="rect">
            <a:avLst/>
          </a:prstGeom>
          <a:ln>
            <a:noFill/>
          </a:ln>
        </p:spPr>
      </p:pic>
      <p:pic>
        <p:nvPicPr>
          <p:cNvPr id="96" name="Image 95"/>
          <p:cNvPicPr/>
          <p:nvPr/>
        </p:nvPicPr>
        <p:blipFill>
          <a:blip r:embed="rId4"/>
          <a:stretch/>
        </p:blipFill>
        <p:spPr>
          <a:xfrm>
            <a:off x="0" y="3814011"/>
            <a:ext cx="6389358" cy="376686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 96"/>
          <p:cNvPicPr/>
          <p:nvPr/>
        </p:nvPicPr>
        <p:blipFill>
          <a:blip r:embed="rId2"/>
          <a:stretch/>
        </p:blipFill>
        <p:spPr>
          <a:xfrm>
            <a:off x="1244160" y="937800"/>
            <a:ext cx="7619760" cy="5705280"/>
          </a:xfrm>
          <a:prstGeom prst="rect">
            <a:avLst/>
          </a:prstGeom>
          <a:ln>
            <a:noFill/>
          </a:ln>
        </p:spPr>
      </p:pic>
      <p:pic>
        <p:nvPicPr>
          <p:cNvPr id="98" name="Image 97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://2.bp.blogspot.com/-BVn1bFm2JA4/UHs8-znRnPI/AAAAAAAAAPY/GH2XMGZWxjI/s1600/yemanja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75" y="1980690"/>
            <a:ext cx="32194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788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47</Words>
  <Application>Microsoft Office PowerPoint</Application>
  <PresentationFormat>Personnalisé</PresentationFormat>
  <Paragraphs>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DejaVu Sans</vt:lpstr>
      <vt:lpstr>StarSymbol</vt:lpstr>
      <vt:lpstr>Times New Roman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chiraz chiraz</cp:lastModifiedBy>
  <cp:revision>6</cp:revision>
  <dcterms:modified xsi:type="dcterms:W3CDTF">2014-11-09T23:04:58Z</dcterms:modified>
</cp:coreProperties>
</file>