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30C614-EC29-423C-A863-1FBA9BFFE1FE}" type="datetimeFigureOut">
              <a:rPr lang="fr-FR" smtClean="0"/>
              <a:t>09/11/2014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020B183-AE6C-4F43-85F3-76ECE78E4ADA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95000"/>
              </a:schemeClr>
            </a:gs>
            <a:gs pos="16000">
              <a:srgbClr val="1F1F1F"/>
            </a:gs>
            <a:gs pos="16000">
              <a:srgbClr val="1F1F1F"/>
            </a:gs>
            <a:gs pos="16000">
              <a:srgbClr val="1F1F1F"/>
            </a:gs>
            <a:gs pos="16000">
              <a:srgbClr val="1F1F1F"/>
            </a:gs>
            <a:gs pos="16000">
              <a:srgbClr val="1F1F1F"/>
            </a:gs>
            <a:gs pos="16000">
              <a:srgbClr val="1F1F1F"/>
            </a:gs>
            <a:gs pos="16000">
              <a:srgbClr val="1F1F1F"/>
            </a:gs>
            <a:gs pos="100000">
              <a:schemeClr val="tx1">
                <a:lumMod val="85000"/>
                <a:alpha val="24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9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</a:t>
            </a:r>
            <a:r>
              <a:rPr lang="fr-FR" sz="107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-Béta</a:t>
            </a:r>
            <a:endParaRPr lang="fr-FR" sz="107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 Unicode MS" pitchFamily="34" charset="-128"/>
                <a:cs typeface="Arial Unicode MS" pitchFamily="34" charset="-128"/>
              </a:rPr>
              <a:t>La Nouvelle grande chaîne du rétro HabboBETA France.</a:t>
            </a:r>
            <a:endParaRPr lang="fr-FR" sz="36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" name="Image 3" descr="D8_logo_(2012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1500174"/>
            <a:ext cx="1714512" cy="164307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12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Apex</vt:lpstr>
      <vt:lpstr>      -Béta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-Béta,</dc:title>
  <dc:creator>Quentin Brings</dc:creator>
  <cp:lastModifiedBy>Quentin Brings</cp:lastModifiedBy>
  <cp:revision>7</cp:revision>
  <dcterms:created xsi:type="dcterms:W3CDTF">2014-11-09T13:17:39Z</dcterms:created>
  <dcterms:modified xsi:type="dcterms:W3CDTF">2014-11-09T14:22:48Z</dcterms:modified>
</cp:coreProperties>
</file>