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  <p:sldId id="269" r:id="rId10"/>
    <p:sldId id="268" r:id="rId11"/>
    <p:sldId id="260" r:id="rId12"/>
    <p:sldId id="270" r:id="rId13"/>
    <p:sldId id="271" r:id="rId14"/>
    <p:sldId id="265" r:id="rId15"/>
    <p:sldId id="266" r:id="rId16"/>
    <p:sldId id="273" r:id="rId17"/>
    <p:sldId id="267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3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90E31-176E-4A05-885B-0EF475E12294}" type="datetimeFigureOut">
              <a:rPr lang="fr-FR" smtClean="0"/>
              <a:pPr/>
              <a:t>07/11/2014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47D3-51DF-4B85-A47E-07B407547F9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21" Type="http://schemas.openxmlformats.org/officeDocument/2006/relationships/image" Target="../media/image56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/>
          </a:bodyPr>
          <a:lstStyle/>
          <a:p>
            <a:r>
              <a:rPr lang="fr-FR" sz="6000" b="1" dirty="0" smtClean="0"/>
              <a:t>HBC Neuilly sur Marne</a:t>
            </a:r>
            <a:endParaRPr lang="fr-FR" sz="6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256984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fr-FR" sz="5400" b="1" dirty="0" smtClean="0">
                <a:solidFill>
                  <a:srgbClr val="FF0000"/>
                </a:solidFill>
              </a:rPr>
              <a:t> De 12 ans</a:t>
            </a:r>
          </a:p>
          <a:p>
            <a:endParaRPr lang="fr-FR" b="1" dirty="0" smtClean="0">
              <a:solidFill>
                <a:schemeClr val="tx1"/>
              </a:solidFill>
            </a:endParaRPr>
          </a:p>
          <a:p>
            <a:endParaRPr lang="fr-FR" b="1" dirty="0" smtClean="0">
              <a:solidFill>
                <a:schemeClr val="tx1"/>
              </a:solidFill>
            </a:endParaRPr>
          </a:p>
          <a:p>
            <a:r>
              <a:rPr lang="fr-FR" sz="5400" b="1" dirty="0" smtClean="0">
                <a:solidFill>
                  <a:schemeClr val="tx1"/>
                </a:solidFill>
              </a:rPr>
              <a:t>2013-2014, </a:t>
            </a:r>
            <a:r>
              <a:rPr lang="fr-FR" sz="5400" b="1" dirty="0" err="1" smtClean="0">
                <a:solidFill>
                  <a:schemeClr val="tx1"/>
                </a:solidFill>
              </a:rPr>
              <a:t>etc</a:t>
            </a:r>
            <a:r>
              <a:rPr lang="fr-FR" sz="5400" b="1" dirty="0" smtClean="0">
                <a:solidFill>
                  <a:schemeClr val="tx1"/>
                </a:solidFill>
              </a:rPr>
              <a:t>…</a:t>
            </a:r>
            <a:endParaRPr lang="fr-FR" sz="5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– de 12 ce sont…</a:t>
            </a:r>
            <a:endParaRPr lang="fr-FR" sz="6000" b="1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95536" y="3429000"/>
            <a:ext cx="8229600" cy="1296144"/>
          </a:xfrm>
        </p:spPr>
        <p:txBody>
          <a:bodyPr/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Des matchs intenses…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DSC_39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178356">
            <a:off x="170184" y="424406"/>
            <a:ext cx="4040188" cy="3030141"/>
          </a:xfrm>
        </p:spPr>
      </p:pic>
      <p:pic>
        <p:nvPicPr>
          <p:cNvPr id="5" name="Espace réservé du contenu 6" descr="DSC_3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41501">
            <a:off x="2653952" y="2224606"/>
            <a:ext cx="4040188" cy="3030141"/>
          </a:xfrm>
          <a:prstGeom prst="rect">
            <a:avLst/>
          </a:prstGeom>
        </p:spPr>
      </p:pic>
      <p:pic>
        <p:nvPicPr>
          <p:cNvPr id="4" name="Espace réservé du contenu 6" descr="DSC_39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32055">
            <a:off x="4700727" y="612318"/>
            <a:ext cx="4040188" cy="3030141"/>
          </a:xfrm>
          <a:prstGeom prst="rect">
            <a:avLst/>
          </a:prstGeom>
        </p:spPr>
      </p:pic>
      <p:pic>
        <p:nvPicPr>
          <p:cNvPr id="8" name="Espace réservé du contenu 6" descr="DSC_3962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 rot="793869">
            <a:off x="4810884" y="3405893"/>
            <a:ext cx="4039985" cy="3029988"/>
          </a:xfrm>
        </p:spPr>
      </p:pic>
      <p:pic>
        <p:nvPicPr>
          <p:cNvPr id="9" name="Espace réservé du contenu 6" descr="DSC_39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78356">
            <a:off x="170183" y="3448741"/>
            <a:ext cx="4040188" cy="3030141"/>
          </a:xfrm>
          <a:prstGeom prst="rect">
            <a:avLst/>
          </a:prstGeom>
        </p:spPr>
      </p:pic>
      <p:pic>
        <p:nvPicPr>
          <p:cNvPr id="10" name="Espace réservé du contenu 6" descr="DSC_396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22721">
            <a:off x="170184" y="3448740"/>
            <a:ext cx="4040188" cy="3030141"/>
          </a:xfrm>
          <a:prstGeom prst="rect">
            <a:avLst/>
          </a:prstGeom>
        </p:spPr>
      </p:pic>
      <p:pic>
        <p:nvPicPr>
          <p:cNvPr id="13" name="Espace réservé du contenu 6" descr="DSC_39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77308">
            <a:off x="4777121" y="3395649"/>
            <a:ext cx="4040188" cy="3030141"/>
          </a:xfrm>
          <a:prstGeom prst="rect">
            <a:avLst/>
          </a:prstGeom>
        </p:spPr>
      </p:pic>
      <p:pic>
        <p:nvPicPr>
          <p:cNvPr id="14" name="Espace réservé du contenu 6" descr="DSC_396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15987">
            <a:off x="4764620" y="268486"/>
            <a:ext cx="4040188" cy="3030141"/>
          </a:xfrm>
          <a:prstGeom prst="rect">
            <a:avLst/>
          </a:prstGeom>
        </p:spPr>
      </p:pic>
      <p:pic>
        <p:nvPicPr>
          <p:cNvPr id="15" name="Espace réservé du contenu 6" descr="DSC_396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188640"/>
            <a:ext cx="4040188" cy="3030141"/>
          </a:xfrm>
          <a:prstGeom prst="rect">
            <a:avLst/>
          </a:prstGeom>
        </p:spPr>
      </p:pic>
      <p:pic>
        <p:nvPicPr>
          <p:cNvPr id="11" name="Espace réservé du contenu 6" descr="DSC_396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55776" y="2132856"/>
            <a:ext cx="4040188" cy="3030141"/>
          </a:xfrm>
          <a:prstGeom prst="rect">
            <a:avLst/>
          </a:prstGeom>
        </p:spPr>
      </p:pic>
      <p:pic>
        <p:nvPicPr>
          <p:cNvPr id="16" name="Espace réservé du contenu 6" descr="DSC_396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234290">
            <a:off x="905027" y="466576"/>
            <a:ext cx="4040188" cy="3030141"/>
          </a:xfrm>
          <a:prstGeom prst="rect">
            <a:avLst/>
          </a:prstGeom>
        </p:spPr>
      </p:pic>
      <p:pic>
        <p:nvPicPr>
          <p:cNvPr id="17" name="Espace réservé du contenu 6" descr="DSC_396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03812" y="476672"/>
            <a:ext cx="4040188" cy="3030141"/>
          </a:xfrm>
          <a:prstGeom prst="rect">
            <a:avLst/>
          </a:prstGeom>
        </p:spPr>
      </p:pic>
      <p:pic>
        <p:nvPicPr>
          <p:cNvPr id="18" name="Espace réservé du contenu 6" descr="DSC_396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733728">
            <a:off x="2254791" y="3606487"/>
            <a:ext cx="4040188" cy="3030141"/>
          </a:xfrm>
          <a:prstGeom prst="rect">
            <a:avLst/>
          </a:prstGeom>
        </p:spPr>
      </p:pic>
      <p:pic>
        <p:nvPicPr>
          <p:cNvPr id="19" name="Espace réservé du contenu 6" descr="DSC_396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1520" y="332656"/>
            <a:ext cx="4040188" cy="3030141"/>
          </a:xfrm>
          <a:prstGeom prst="rect">
            <a:avLst/>
          </a:prstGeom>
        </p:spPr>
      </p:pic>
      <p:pic>
        <p:nvPicPr>
          <p:cNvPr id="20" name="Espace réservé du contenu 6" descr="DSC_3962.jpg"/>
          <p:cNvPicPr>
            <a:picLocks noChangeAspect="1"/>
          </p:cNvPicPr>
          <p:nvPr/>
        </p:nvPicPr>
        <p:blipFill>
          <a:blip r:embed="rId16" cstate="print">
            <a:lum bright="26000"/>
          </a:blip>
          <a:stretch>
            <a:fillRect/>
          </a:stretch>
        </p:blipFill>
        <p:spPr>
          <a:xfrm rot="21289517">
            <a:off x="4975396" y="508681"/>
            <a:ext cx="4040188" cy="3030141"/>
          </a:xfrm>
          <a:prstGeom prst="rect">
            <a:avLst/>
          </a:prstGeom>
        </p:spPr>
      </p:pic>
      <p:pic>
        <p:nvPicPr>
          <p:cNvPr id="21" name="Espace réservé du contenu 6" descr="DSC_396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57103">
            <a:off x="750672" y="3375687"/>
            <a:ext cx="4040188" cy="3030141"/>
          </a:xfrm>
          <a:prstGeom prst="rect">
            <a:avLst/>
          </a:prstGeom>
        </p:spPr>
      </p:pic>
      <p:pic>
        <p:nvPicPr>
          <p:cNvPr id="22" name="Espace réservé du contenu 6" descr="DSC_3962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820145" y="3620029"/>
            <a:ext cx="4040188" cy="3030141"/>
          </a:xfrm>
          <a:prstGeom prst="rect">
            <a:avLst/>
          </a:prstGeom>
        </p:spPr>
      </p:pic>
      <p:pic>
        <p:nvPicPr>
          <p:cNvPr id="23" name="Espace réservé du contenu 6" descr="DSC_3962.jpg"/>
          <p:cNvPicPr>
            <a:picLocks noChangeAspect="1"/>
          </p:cNvPicPr>
          <p:nvPr/>
        </p:nvPicPr>
        <p:blipFill>
          <a:blip r:embed="rId19" cstate="print"/>
          <a:srcRect l="14173"/>
          <a:stretch>
            <a:fillRect/>
          </a:stretch>
        </p:blipFill>
        <p:spPr>
          <a:xfrm rot="21395936">
            <a:off x="1094676" y="593813"/>
            <a:ext cx="6666758" cy="5825769"/>
          </a:xfrm>
          <a:prstGeom prst="rect">
            <a:avLst/>
          </a:prstGeom>
        </p:spPr>
      </p:pic>
    </p:spTree>
  </p:cSld>
  <p:clrMapOvr>
    <a:masterClrMapping/>
  </p:clrMapOvr>
  <p:transition advClick="0"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… Mais c’est aussi…</a:t>
            </a:r>
            <a:endParaRPr lang="fr-FR" sz="6000" b="1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043608" y="4005064"/>
            <a:ext cx="4752528" cy="1296144"/>
          </a:xfrm>
        </p:spPr>
        <p:txBody>
          <a:bodyPr/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Les stages,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 rot="20867440">
            <a:off x="4734412" y="4498614"/>
            <a:ext cx="4125144" cy="1296144"/>
          </a:xfrm>
        </p:spPr>
        <p:txBody>
          <a:bodyPr/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Les sorties,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 rot="20304418">
            <a:off x="28848" y="1661375"/>
            <a:ext cx="4392488" cy="158417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Les anniversaires,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 rot="1814933">
            <a:off x="4564243" y="1894621"/>
            <a:ext cx="4557192" cy="1321296"/>
          </a:xfrm>
        </p:spPr>
        <p:txBody>
          <a:bodyPr/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Les goûters,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0" y="4797152"/>
            <a:ext cx="4248472" cy="129614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sz="6000" dirty="0" smtClean="0"/>
              <a:t>Les 24 heures,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2123728" y="3068960"/>
            <a:ext cx="5457800" cy="1296144"/>
          </a:xfrm>
        </p:spPr>
        <p:txBody>
          <a:bodyPr/>
          <a:lstStyle/>
          <a:p>
            <a:pPr algn="ctr"/>
            <a:r>
              <a:rPr lang="fr-FR" sz="6000" dirty="0" smtClean="0"/>
              <a:t>Les tournois…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3563888" y="6137920"/>
            <a:ext cx="5457800" cy="7200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sz="6000" dirty="0" smtClean="0"/>
              <a:t>… Et les surprises…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4" grpId="0" build="p"/>
      <p:bldP spid="5" grpId="0" build="p"/>
      <p:bldP spid="6" grpId="0" build="p"/>
      <p:bldP spid="8" grpId="0" build="p"/>
      <p:bldP spid="9" grpId="0" build="p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 descr="DSC_23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383799">
            <a:off x="5201515" y="374234"/>
            <a:ext cx="3394471" cy="4525962"/>
          </a:xfrm>
        </p:spPr>
      </p:pic>
      <p:pic>
        <p:nvPicPr>
          <p:cNvPr id="16" name="Espace réservé du contenu 11" descr="DSC_2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6750">
            <a:off x="382461" y="179087"/>
            <a:ext cx="4437108" cy="3327831"/>
          </a:xfrm>
          <a:prstGeom prst="rect">
            <a:avLst/>
          </a:prstGeom>
        </p:spPr>
      </p:pic>
      <p:pic>
        <p:nvPicPr>
          <p:cNvPr id="14" name="Espace réservé du contenu 11" descr="DSC_2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5196">
            <a:off x="171553" y="3056773"/>
            <a:ext cx="4647885" cy="3485913"/>
          </a:xfrm>
          <a:prstGeom prst="rect">
            <a:avLst/>
          </a:prstGeom>
        </p:spPr>
      </p:pic>
      <p:pic>
        <p:nvPicPr>
          <p:cNvPr id="13" name="Espace réservé du contenu 11" descr="DSC_2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86804">
            <a:off x="4306701" y="3139776"/>
            <a:ext cx="4529043" cy="3396782"/>
          </a:xfrm>
          <a:prstGeom prst="rect">
            <a:avLst/>
          </a:prstGeom>
        </p:spPr>
      </p:pic>
      <p:pic>
        <p:nvPicPr>
          <p:cNvPr id="15" name="Espace réservé du contenu 11" descr="DSC_2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8780">
            <a:off x="2393234" y="1844359"/>
            <a:ext cx="4824594" cy="3618446"/>
          </a:xfrm>
          <a:prstGeom prst="rect">
            <a:avLst/>
          </a:prstGeom>
        </p:spPr>
      </p:pic>
      <p:pic>
        <p:nvPicPr>
          <p:cNvPr id="7" name="Espace réservé du contenu 11" descr="DSC_23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16632"/>
            <a:ext cx="4529042" cy="3396782"/>
          </a:xfrm>
          <a:prstGeom prst="rect">
            <a:avLst/>
          </a:prstGeom>
        </p:spPr>
      </p:pic>
      <p:pic>
        <p:nvPicPr>
          <p:cNvPr id="8" name="Espace réservé du contenu 11" descr="DSC_23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3495">
            <a:off x="4659386" y="118396"/>
            <a:ext cx="4529042" cy="3396782"/>
          </a:xfrm>
          <a:prstGeom prst="rect">
            <a:avLst/>
          </a:prstGeom>
        </p:spPr>
      </p:pic>
      <p:pic>
        <p:nvPicPr>
          <p:cNvPr id="9" name="Espace réservé du contenu 11" descr="DSC_23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97956">
            <a:off x="95851" y="3331136"/>
            <a:ext cx="4529042" cy="3396782"/>
          </a:xfrm>
          <a:prstGeom prst="rect">
            <a:avLst/>
          </a:prstGeom>
        </p:spPr>
      </p:pic>
      <p:pic>
        <p:nvPicPr>
          <p:cNvPr id="10" name="Espace réservé du contenu 11" descr="DSC_234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397956">
            <a:off x="4519107" y="3055026"/>
            <a:ext cx="4529042" cy="3396781"/>
          </a:xfrm>
          <a:prstGeom prst="rect">
            <a:avLst/>
          </a:prstGeom>
        </p:spPr>
      </p:pic>
      <p:pic>
        <p:nvPicPr>
          <p:cNvPr id="11" name="Espace réservé du contenu 11" descr="DSC_234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397956">
            <a:off x="129111" y="1219880"/>
            <a:ext cx="3371465" cy="4495288"/>
          </a:xfrm>
          <a:prstGeom prst="rect">
            <a:avLst/>
          </a:prstGeom>
        </p:spPr>
      </p:pic>
      <p:pic>
        <p:nvPicPr>
          <p:cNvPr id="18" name="Espace réservé du contenu 11" descr="DSC_234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449165">
            <a:off x="4284200" y="97590"/>
            <a:ext cx="4524298" cy="3393224"/>
          </a:xfrm>
          <a:prstGeom prst="rect">
            <a:avLst/>
          </a:prstGeom>
        </p:spPr>
      </p:pic>
      <p:pic>
        <p:nvPicPr>
          <p:cNvPr id="17" name="Espace réservé du contenu 11" descr="DSC_234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74550">
            <a:off x="2860451" y="3260981"/>
            <a:ext cx="4821129" cy="3615846"/>
          </a:xfrm>
          <a:prstGeom prst="rect">
            <a:avLst/>
          </a:prstGeom>
        </p:spPr>
      </p:pic>
      <p:pic>
        <p:nvPicPr>
          <p:cNvPr id="19" name="Espace réservé du contenu 11" descr="DSC_234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1405119">
            <a:off x="286036" y="1701266"/>
            <a:ext cx="5210614" cy="3907961"/>
          </a:xfrm>
          <a:prstGeom prst="rect">
            <a:avLst/>
          </a:prstGeom>
        </p:spPr>
      </p:pic>
      <p:pic>
        <p:nvPicPr>
          <p:cNvPr id="20" name="Espace réservé du contenu 11" descr="DSC_234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151444" y="188640"/>
            <a:ext cx="4992555" cy="3744416"/>
          </a:xfrm>
          <a:prstGeom prst="rect">
            <a:avLst/>
          </a:prstGeom>
        </p:spPr>
      </p:pic>
      <p:pic>
        <p:nvPicPr>
          <p:cNvPr id="21" name="Espace réservé du contenu 11" descr="DSC_234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1282829">
            <a:off x="4473653" y="3486153"/>
            <a:ext cx="4523679" cy="3392760"/>
          </a:xfrm>
          <a:prstGeom prst="rect">
            <a:avLst/>
          </a:prstGeom>
        </p:spPr>
      </p:pic>
      <p:pic>
        <p:nvPicPr>
          <p:cNvPr id="26" name="Espace réservé du contenu 11" descr="DSC_234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79933">
            <a:off x="85651" y="304648"/>
            <a:ext cx="4523679" cy="3392759"/>
          </a:xfrm>
          <a:prstGeom prst="rect">
            <a:avLst/>
          </a:prstGeom>
        </p:spPr>
      </p:pic>
      <p:pic>
        <p:nvPicPr>
          <p:cNvPr id="24" name="Espace réservé du contenu 11" descr="DSC_234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1282829">
            <a:off x="146669" y="3264069"/>
            <a:ext cx="4523679" cy="3392759"/>
          </a:xfrm>
          <a:prstGeom prst="rect">
            <a:avLst/>
          </a:prstGeom>
        </p:spPr>
      </p:pic>
      <p:pic>
        <p:nvPicPr>
          <p:cNvPr id="25" name="Espace réservé du contenu 11" descr="DSC_2347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rot="21282829">
            <a:off x="4646661" y="201170"/>
            <a:ext cx="4523679" cy="3392759"/>
          </a:xfrm>
          <a:prstGeom prst="rect">
            <a:avLst/>
          </a:prstGeom>
        </p:spPr>
      </p:pic>
      <p:pic>
        <p:nvPicPr>
          <p:cNvPr id="27" name="Espace réservé du contenu 11" descr="DSC_2347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20321" y="3212976"/>
            <a:ext cx="4523679" cy="3392759"/>
          </a:xfrm>
          <a:prstGeom prst="rect">
            <a:avLst/>
          </a:prstGeom>
        </p:spPr>
      </p:pic>
      <p:pic>
        <p:nvPicPr>
          <p:cNvPr id="23" name="Espace réservé du contenu 11" descr="DSC_2347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71600" y="620688"/>
            <a:ext cx="6887009" cy="5165256"/>
          </a:xfrm>
          <a:prstGeom prst="rect">
            <a:avLst/>
          </a:prstGeom>
        </p:spPr>
      </p:pic>
      <p:pic>
        <p:nvPicPr>
          <p:cNvPr id="22" name="Espace réservé du contenu 11" descr="DSC_2347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 rot="21151277">
            <a:off x="617101" y="478307"/>
            <a:ext cx="7728481" cy="5796361"/>
          </a:xfrm>
          <a:prstGeom prst="rect">
            <a:avLst/>
          </a:prstGeom>
        </p:spPr>
      </p:pic>
    </p:spTree>
  </p:cSld>
  <p:clrMapOvr>
    <a:masterClrMapping/>
  </p:clrMapOvr>
  <p:transition advClick="0"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2578298"/>
          </a:xfrm>
        </p:spPr>
        <p:txBody>
          <a:bodyPr>
            <a:noAutofit/>
          </a:bodyPr>
          <a:lstStyle/>
          <a:p>
            <a:r>
              <a:rPr lang="fr-FR" sz="6000" b="1" dirty="0" smtClean="0"/>
              <a:t>De victoires en défaites</a:t>
            </a:r>
            <a:br>
              <a:rPr lang="fr-FR" sz="6000" b="1" dirty="0" smtClean="0"/>
            </a:br>
            <a:r>
              <a:rPr lang="fr-FR" sz="6000" b="1" dirty="0" smtClean="0">
                <a:solidFill>
                  <a:srgbClr val="FF0000"/>
                </a:solidFill>
              </a:rPr>
              <a:t> et </a:t>
            </a:r>
            <a:r>
              <a:rPr lang="fr-FR" sz="6000" b="1" dirty="0" smtClean="0"/>
              <a:t/>
            </a:r>
            <a:br>
              <a:rPr lang="fr-FR" sz="6000" b="1" dirty="0" smtClean="0"/>
            </a:br>
            <a:r>
              <a:rPr lang="fr-FR" sz="6000" b="1" dirty="0" smtClean="0"/>
              <a:t>de défaites en victoires…</a:t>
            </a:r>
            <a:endParaRPr lang="fr-FR" sz="6000" b="1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DSC_34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21229592">
            <a:off x="323528" y="404664"/>
            <a:ext cx="4040188" cy="3030141"/>
          </a:xfrm>
        </p:spPr>
      </p:pic>
      <p:pic>
        <p:nvPicPr>
          <p:cNvPr id="8" name="Espace réservé du contenu 7" descr="DSC_400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31958">
            <a:off x="4716016" y="404664"/>
            <a:ext cx="4041774" cy="3031331"/>
          </a:xfrm>
        </p:spPr>
      </p:pic>
      <p:pic>
        <p:nvPicPr>
          <p:cNvPr id="13" name="Espace réservé du contenu 6" descr="DSC_3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645024"/>
            <a:ext cx="4040188" cy="3030141"/>
          </a:xfrm>
          <a:prstGeom prst="rect">
            <a:avLst/>
          </a:prstGeom>
        </p:spPr>
      </p:pic>
      <p:pic>
        <p:nvPicPr>
          <p:cNvPr id="14" name="Espace réservé du contenu 6" descr="DSC_3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5337">
            <a:off x="4651207" y="3421429"/>
            <a:ext cx="4040188" cy="3030141"/>
          </a:xfrm>
          <a:prstGeom prst="rect">
            <a:avLst/>
          </a:prstGeom>
        </p:spPr>
      </p:pic>
      <p:pic>
        <p:nvPicPr>
          <p:cNvPr id="15" name="Espace réservé du contenu 6" descr="DSC_34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9592">
            <a:off x="151215" y="2197292"/>
            <a:ext cx="4040188" cy="3030141"/>
          </a:xfrm>
          <a:prstGeom prst="rect">
            <a:avLst/>
          </a:prstGeom>
        </p:spPr>
      </p:pic>
      <p:pic>
        <p:nvPicPr>
          <p:cNvPr id="16" name="Espace réservé du contenu 6" descr="DSC_343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1916832"/>
            <a:ext cx="4040188" cy="3030141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2818656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Kylian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907704" y="1916832"/>
            <a:ext cx="2098576" cy="639762"/>
          </a:xfrm>
        </p:spPr>
        <p:txBody>
          <a:bodyPr>
            <a:noAutofit/>
          </a:bodyPr>
          <a:lstStyle/>
          <a:p>
            <a:r>
              <a:rPr lang="fr-FR" sz="4400" dirty="0" err="1" smtClean="0"/>
              <a:t>Dj</a:t>
            </a:r>
            <a:r>
              <a:rPr lang="fr-FR" sz="4400" dirty="0" err="1" smtClean="0"/>
              <a:t>immy</a:t>
            </a:r>
            <a:endParaRPr lang="fr-FR" sz="44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635896" y="404664"/>
            <a:ext cx="2123728" cy="792088"/>
          </a:xfrm>
        </p:spPr>
        <p:txBody>
          <a:bodyPr>
            <a:normAutofit/>
          </a:bodyPr>
          <a:lstStyle/>
          <a:p>
            <a:r>
              <a:rPr lang="fr-FR" sz="4400" dirty="0" smtClean="0">
                <a:solidFill>
                  <a:srgbClr val="FF0000"/>
                </a:solidFill>
              </a:rPr>
              <a:t>Dimitri</a:t>
            </a:r>
            <a:endParaRPr lang="fr-FR" sz="4400" dirty="0">
              <a:solidFill>
                <a:srgbClr val="FF0000"/>
              </a:solidFill>
            </a:endParaRPr>
          </a:p>
        </p:txBody>
      </p:sp>
      <p:sp>
        <p:nvSpPr>
          <p:cNvPr id="7" name="Espace réservé du texte 4"/>
          <p:cNvSpPr txBox="1">
            <a:spLocks/>
          </p:cNvSpPr>
          <p:nvPr/>
        </p:nvSpPr>
        <p:spPr>
          <a:xfrm>
            <a:off x="3635896" y="5733256"/>
            <a:ext cx="244827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Corentin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texte 4"/>
          <p:cNvSpPr txBox="1">
            <a:spLocks/>
          </p:cNvSpPr>
          <p:nvPr/>
        </p:nvSpPr>
        <p:spPr>
          <a:xfrm>
            <a:off x="5004048" y="1916832"/>
            <a:ext cx="2457599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Nathan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exte 4"/>
          <p:cNvSpPr txBox="1">
            <a:spLocks/>
          </p:cNvSpPr>
          <p:nvPr/>
        </p:nvSpPr>
        <p:spPr>
          <a:xfrm>
            <a:off x="5220072" y="4221088"/>
            <a:ext cx="266429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Océane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texte 4"/>
          <p:cNvSpPr txBox="1">
            <a:spLocks/>
          </p:cNvSpPr>
          <p:nvPr/>
        </p:nvSpPr>
        <p:spPr>
          <a:xfrm>
            <a:off x="467544" y="5733256"/>
            <a:ext cx="187220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Tony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texte 4"/>
          <p:cNvSpPr txBox="1">
            <a:spLocks/>
          </p:cNvSpPr>
          <p:nvPr/>
        </p:nvSpPr>
        <p:spPr>
          <a:xfrm>
            <a:off x="1619672" y="4293096"/>
            <a:ext cx="257254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Thibault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3347864" y="3212976"/>
            <a:ext cx="252028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4400" b="1" dirty="0" smtClean="0">
                <a:solidFill>
                  <a:srgbClr val="FF0000"/>
                </a:solidFill>
              </a:rPr>
              <a:t>Clément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texte 4"/>
          <p:cNvSpPr txBox="1">
            <a:spLocks/>
          </p:cNvSpPr>
          <p:nvPr/>
        </p:nvSpPr>
        <p:spPr>
          <a:xfrm>
            <a:off x="6876256" y="5733256"/>
            <a:ext cx="1944217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Adrien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Espace réservé du texte 4"/>
          <p:cNvSpPr txBox="1">
            <a:spLocks/>
          </p:cNvSpPr>
          <p:nvPr/>
        </p:nvSpPr>
        <p:spPr>
          <a:xfrm>
            <a:off x="7164288" y="404664"/>
            <a:ext cx="151216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Yoan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Espace réservé du texte 4"/>
          <p:cNvSpPr txBox="1">
            <a:spLocks/>
          </p:cNvSpPr>
          <p:nvPr/>
        </p:nvSpPr>
        <p:spPr>
          <a:xfrm>
            <a:off x="323528" y="3140968"/>
            <a:ext cx="25922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Dhimem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Espace réservé du texte 4"/>
          <p:cNvSpPr txBox="1">
            <a:spLocks/>
          </p:cNvSpPr>
          <p:nvPr/>
        </p:nvSpPr>
        <p:spPr>
          <a:xfrm>
            <a:off x="6948264" y="3140968"/>
            <a:ext cx="2195736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Yannis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fr-FR" sz="6000" dirty="0" smtClean="0"/>
              <a:t>… Ils ont fini par gagner la coupe!!!</a:t>
            </a:r>
            <a:endParaRPr lang="fr-FR" sz="6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34096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6000" b="1" dirty="0" smtClean="0">
                <a:solidFill>
                  <a:srgbClr val="FF0000"/>
                </a:solidFill>
              </a:rPr>
              <a:t>Bravo les – de 12, nous sommes fiers de VOUS!!!</a:t>
            </a:r>
            <a:endParaRPr lang="fr-FR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du contenu 11" descr="DSC_2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426750">
            <a:off x="81003" y="109648"/>
            <a:ext cx="4437108" cy="3327831"/>
          </a:xfrm>
          <a:prstGeom prst="rect">
            <a:avLst/>
          </a:prstGeom>
        </p:spPr>
      </p:pic>
      <p:pic>
        <p:nvPicPr>
          <p:cNvPr id="12" name="Espace réservé du contenu 11" descr="DSC_23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83799">
            <a:off x="4353386" y="241064"/>
            <a:ext cx="4516791" cy="3387593"/>
          </a:xfrm>
        </p:spPr>
      </p:pic>
      <p:pic>
        <p:nvPicPr>
          <p:cNvPr id="14" name="Espace réservé du contenu 11" descr="DSC_2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5196">
            <a:off x="171553" y="3056773"/>
            <a:ext cx="4647884" cy="3485913"/>
          </a:xfrm>
          <a:prstGeom prst="rect">
            <a:avLst/>
          </a:prstGeom>
        </p:spPr>
      </p:pic>
      <p:pic>
        <p:nvPicPr>
          <p:cNvPr id="13" name="Espace réservé du contenu 11" descr="DSC_2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86804">
            <a:off x="4306701" y="3139776"/>
            <a:ext cx="4529042" cy="3396782"/>
          </a:xfrm>
          <a:prstGeom prst="rect">
            <a:avLst/>
          </a:prstGeom>
        </p:spPr>
      </p:pic>
      <p:pic>
        <p:nvPicPr>
          <p:cNvPr id="15" name="Espace réservé du contenu 11" descr="DSC_2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8780">
            <a:off x="2393234" y="1844359"/>
            <a:ext cx="4824594" cy="3618445"/>
          </a:xfrm>
          <a:prstGeom prst="rect">
            <a:avLst/>
          </a:prstGeom>
        </p:spPr>
      </p:pic>
      <p:pic>
        <p:nvPicPr>
          <p:cNvPr id="8" name="Espace réservé du contenu 11" descr="DSC_23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64" y="3278421"/>
            <a:ext cx="4529042" cy="3396781"/>
          </a:xfrm>
          <a:prstGeom prst="rect">
            <a:avLst/>
          </a:prstGeom>
        </p:spPr>
      </p:pic>
      <p:pic>
        <p:nvPicPr>
          <p:cNvPr id="10" name="Espace réservé du contenu 11" descr="DSC_23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97956">
            <a:off x="4519107" y="3055026"/>
            <a:ext cx="4529041" cy="3396781"/>
          </a:xfrm>
          <a:prstGeom prst="rect">
            <a:avLst/>
          </a:prstGeom>
        </p:spPr>
      </p:pic>
      <p:pic>
        <p:nvPicPr>
          <p:cNvPr id="23" name="Espace réservé du contenu 11" descr="DSC_234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97956">
            <a:off x="95851" y="130082"/>
            <a:ext cx="4529041" cy="3396780"/>
          </a:xfrm>
          <a:prstGeom prst="rect">
            <a:avLst/>
          </a:prstGeom>
        </p:spPr>
      </p:pic>
      <p:pic>
        <p:nvPicPr>
          <p:cNvPr id="24" name="Espace réservé du contenu 11" descr="DSC_234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188640"/>
            <a:ext cx="4529041" cy="3396780"/>
          </a:xfrm>
          <a:prstGeom prst="rect">
            <a:avLst/>
          </a:prstGeom>
        </p:spPr>
      </p:pic>
      <p:pic>
        <p:nvPicPr>
          <p:cNvPr id="25" name="Espace réservé du contenu 11" descr="DSC_234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77400">
            <a:off x="347371" y="390730"/>
            <a:ext cx="4529041" cy="3396780"/>
          </a:xfrm>
          <a:prstGeom prst="rect">
            <a:avLst/>
          </a:prstGeom>
        </p:spPr>
      </p:pic>
      <p:pic>
        <p:nvPicPr>
          <p:cNvPr id="26" name="Espace réservé du contenu 11" descr="DSC_234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1397956">
            <a:off x="4667851" y="246713"/>
            <a:ext cx="4529040" cy="3396780"/>
          </a:xfrm>
          <a:prstGeom prst="rect">
            <a:avLst/>
          </a:prstGeom>
        </p:spPr>
      </p:pic>
      <p:pic>
        <p:nvPicPr>
          <p:cNvPr id="27" name="Espace réservé du contenu 11" descr="DSC_234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463246">
            <a:off x="4563619" y="3069759"/>
            <a:ext cx="4529040" cy="3396780"/>
          </a:xfrm>
          <a:prstGeom prst="rect">
            <a:avLst/>
          </a:prstGeom>
        </p:spPr>
      </p:pic>
      <p:pic>
        <p:nvPicPr>
          <p:cNvPr id="28" name="Espace réservé du contenu 11" descr="DSC_234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295038">
            <a:off x="179512" y="2996952"/>
            <a:ext cx="4529040" cy="3396780"/>
          </a:xfrm>
          <a:prstGeom prst="rect">
            <a:avLst/>
          </a:prstGeom>
        </p:spPr>
      </p:pic>
      <p:pic>
        <p:nvPicPr>
          <p:cNvPr id="29" name="Espace réservé du contenu 11" descr="DSC_2347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336468">
            <a:off x="2566886" y="213157"/>
            <a:ext cx="4529040" cy="3396780"/>
          </a:xfrm>
          <a:prstGeom prst="rect">
            <a:avLst/>
          </a:prstGeom>
        </p:spPr>
      </p:pic>
      <p:pic>
        <p:nvPicPr>
          <p:cNvPr id="30" name="Espace réservé du contenu 11" descr="DSC_234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1344419">
            <a:off x="2203837" y="1918628"/>
            <a:ext cx="4251951" cy="3188963"/>
          </a:xfrm>
          <a:prstGeom prst="rect">
            <a:avLst/>
          </a:prstGeom>
        </p:spPr>
      </p:pic>
      <p:pic>
        <p:nvPicPr>
          <p:cNvPr id="18" name="Espace réservé du contenu 11" descr="DSC_2347.jpg"/>
          <p:cNvPicPr>
            <a:picLocks noChangeAspect="1"/>
          </p:cNvPicPr>
          <p:nvPr/>
        </p:nvPicPr>
        <p:blipFill>
          <a:blip r:embed="rId17" cstate="print">
            <a:lum bright="13000"/>
          </a:blip>
          <a:srcRect t="23649"/>
          <a:stretch>
            <a:fillRect/>
          </a:stretch>
        </p:blipFill>
        <p:spPr>
          <a:xfrm rot="156643">
            <a:off x="111728" y="811724"/>
            <a:ext cx="8922147" cy="5109056"/>
          </a:xfrm>
          <a:prstGeom prst="rect">
            <a:avLst/>
          </a:prstGeom>
        </p:spPr>
      </p:pic>
    </p:spTree>
  </p:cSld>
  <p:clrMapOvr>
    <a:masterClrMapping/>
  </p:clrMapOvr>
  <p:transition advClick="0"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2799184"/>
          </a:xfrm>
        </p:spPr>
        <p:txBody>
          <a:bodyPr>
            <a:normAutofit/>
          </a:bodyPr>
          <a:lstStyle/>
          <a:p>
            <a:r>
              <a:rPr lang="fr-FR" sz="9600" b="1" dirty="0" smtClean="0"/>
              <a:t>MERCI</a:t>
            </a:r>
            <a:r>
              <a:rPr lang="fr-FR" sz="9600" b="1" dirty="0" smtClean="0">
                <a:solidFill>
                  <a:srgbClr val="FF0000"/>
                </a:solidFill>
              </a:rPr>
              <a:t>!!!</a:t>
            </a:r>
            <a:endParaRPr lang="fr-FR" sz="9600" b="1" dirty="0">
              <a:solidFill>
                <a:srgbClr val="FF000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59632" y="692696"/>
            <a:ext cx="2771800" cy="2799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 descr="10390076_10152442858117667_126434572366398190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885477">
            <a:off x="84754" y="438922"/>
            <a:ext cx="4572000" cy="3048000"/>
          </a:xfrm>
          <a:prstGeom prst="rect">
            <a:avLst/>
          </a:prstGeom>
        </p:spPr>
      </p:pic>
      <p:pic>
        <p:nvPicPr>
          <p:cNvPr id="7" name="Image 6" descr="10390076_10152442858117667_126434572366398190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4002">
            <a:off x="4380762" y="305705"/>
            <a:ext cx="4572000" cy="3048000"/>
          </a:xfrm>
          <a:prstGeom prst="rect">
            <a:avLst/>
          </a:prstGeom>
        </p:spPr>
      </p:pic>
      <p:pic>
        <p:nvPicPr>
          <p:cNvPr id="8" name="Image 7" descr="10390076_10152442858117667_126434572366398190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16832"/>
            <a:ext cx="4572000" cy="3048000"/>
          </a:xfrm>
          <a:prstGeom prst="rect">
            <a:avLst/>
          </a:prstGeom>
        </p:spPr>
      </p:pic>
      <p:pic>
        <p:nvPicPr>
          <p:cNvPr id="9" name="Image 8" descr="10390076_10152442858117667_126434572366398190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09101">
            <a:off x="4627601" y="1971926"/>
            <a:ext cx="4572000" cy="3048000"/>
          </a:xfrm>
          <a:prstGeom prst="rect">
            <a:avLst/>
          </a:prstGeom>
        </p:spPr>
      </p:pic>
      <p:pic>
        <p:nvPicPr>
          <p:cNvPr id="10" name="Image 9" descr="10390076_10152442858117667_126434572366398190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67677">
            <a:off x="97695" y="3507884"/>
            <a:ext cx="4572000" cy="3048000"/>
          </a:xfrm>
          <a:prstGeom prst="rect">
            <a:avLst/>
          </a:prstGeom>
        </p:spPr>
      </p:pic>
      <p:pic>
        <p:nvPicPr>
          <p:cNvPr id="11" name="Image 10" descr="10390076_10152442858117667_126434572366398190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16632"/>
            <a:ext cx="4064000" cy="3048000"/>
          </a:xfrm>
          <a:prstGeom prst="rect">
            <a:avLst/>
          </a:prstGeom>
        </p:spPr>
      </p:pic>
      <p:pic>
        <p:nvPicPr>
          <p:cNvPr id="14" name="Image 13" descr="10390076_10152442858117667_1264345723663981906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14660">
            <a:off x="4125665" y="3607433"/>
            <a:ext cx="4572000" cy="3048000"/>
          </a:xfrm>
          <a:prstGeom prst="rect">
            <a:avLst/>
          </a:prstGeom>
        </p:spPr>
      </p:pic>
      <p:pic>
        <p:nvPicPr>
          <p:cNvPr id="12" name="Image 11" descr="10390076_10152442858117667_1264345723663981906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6524" y="2159326"/>
            <a:ext cx="4064000" cy="3048000"/>
          </a:xfrm>
          <a:prstGeom prst="rect">
            <a:avLst/>
          </a:prstGeom>
        </p:spPr>
      </p:pic>
      <p:pic>
        <p:nvPicPr>
          <p:cNvPr id="13" name="Image 12" descr="10390076_10152442858117667_1264345723663981906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32040" y="3810000"/>
            <a:ext cx="4064000" cy="3048000"/>
          </a:xfrm>
          <a:prstGeom prst="rect">
            <a:avLst/>
          </a:prstGeom>
        </p:spPr>
      </p:pic>
      <p:pic>
        <p:nvPicPr>
          <p:cNvPr id="15" name="Image 14" descr="10390076_10152442858117667_1264345723663981906_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040" y="188640"/>
            <a:ext cx="4064000" cy="3048000"/>
          </a:xfrm>
          <a:prstGeom prst="rect">
            <a:avLst/>
          </a:prstGeom>
        </p:spPr>
      </p:pic>
      <p:pic>
        <p:nvPicPr>
          <p:cNvPr id="16" name="Image 15" descr="10390076_10152442858117667_1264345723663981906_n.jpg"/>
          <p:cNvPicPr>
            <a:picLocks noChangeAspect="1"/>
          </p:cNvPicPr>
          <p:nvPr/>
        </p:nvPicPr>
        <p:blipFill>
          <a:blip r:embed="rId12" cstate="print"/>
          <a:srcRect l="49606" t="2835"/>
          <a:stretch>
            <a:fillRect/>
          </a:stretch>
        </p:blipFill>
        <p:spPr>
          <a:xfrm rot="21445836">
            <a:off x="1001202" y="1625848"/>
            <a:ext cx="3184073" cy="4604560"/>
          </a:xfrm>
          <a:prstGeom prst="rect">
            <a:avLst/>
          </a:prstGeom>
        </p:spPr>
      </p:pic>
      <p:pic>
        <p:nvPicPr>
          <p:cNvPr id="17" name="Image 16" descr="10390076_10152442858117667_1264345723663981906_n.jpg"/>
          <p:cNvPicPr>
            <a:picLocks noChangeAspect="1"/>
          </p:cNvPicPr>
          <p:nvPr/>
        </p:nvPicPr>
        <p:blipFill>
          <a:blip r:embed="rId13" cstate="print"/>
          <a:srcRect l="35433" r="14173"/>
          <a:stretch>
            <a:fillRect/>
          </a:stretch>
        </p:blipFill>
        <p:spPr>
          <a:xfrm rot="320050">
            <a:off x="5355509" y="1114643"/>
            <a:ext cx="3095601" cy="4607096"/>
          </a:xfrm>
          <a:prstGeom prst="rect">
            <a:avLst/>
          </a:prstGeom>
        </p:spPr>
      </p:pic>
      <p:pic>
        <p:nvPicPr>
          <p:cNvPr id="19" name="Espace réservé du contenu 11" descr="DSC_234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21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– de 12 c’est…</a:t>
            </a:r>
            <a:endParaRPr lang="fr-FR" sz="6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3212976"/>
            <a:ext cx="8229600" cy="1296144"/>
          </a:xfrm>
        </p:spPr>
        <p:txBody>
          <a:bodyPr/>
          <a:lstStyle/>
          <a:p>
            <a:pPr algn="ctr">
              <a:buNone/>
            </a:pPr>
            <a:r>
              <a:rPr lang="fr-FR" sz="6000" b="1" dirty="0" smtClean="0">
                <a:solidFill>
                  <a:srgbClr val="FF0000"/>
                </a:solidFill>
              </a:rPr>
              <a:t>Un collectif…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fr-FR" dirty="0" smtClean="0"/>
              <a:t>Rejoignez nous sur la page </a:t>
            </a:r>
            <a:r>
              <a:rPr lang="fr-FR" dirty="0" err="1" smtClean="0"/>
              <a:t>facebook</a:t>
            </a:r>
            <a:r>
              <a:rPr lang="fr-FR" dirty="0" smtClean="0"/>
              <a:t> du club:</a:t>
            </a: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251520" y="2348880"/>
            <a:ext cx="8568952" cy="4104456"/>
          </a:xfrm>
        </p:spPr>
        <p:txBody>
          <a:bodyPr>
            <a:norm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Handball club de Neuilly sur Marne</a:t>
            </a:r>
          </a:p>
          <a:p>
            <a:endParaRPr lang="fr-FR" sz="9600" b="1" dirty="0">
              <a:solidFill>
                <a:srgbClr val="FF0000"/>
              </a:solidFill>
            </a:endParaRPr>
          </a:p>
        </p:txBody>
      </p:sp>
      <p:pic>
        <p:nvPicPr>
          <p:cNvPr id="7" name="Image 6" descr="1493220_10152127439987667_2641924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3429000"/>
            <a:ext cx="2808312" cy="2808312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du contenu 25" descr="10462959_10152482644292667_896159204153669355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03475">
            <a:off x="314039" y="455935"/>
            <a:ext cx="4041774" cy="3031331"/>
          </a:xfrm>
          <a:prstGeom prst="rect">
            <a:avLst/>
          </a:prstGeom>
        </p:spPr>
      </p:pic>
      <p:sp>
        <p:nvSpPr>
          <p:cNvPr id="29" name="Espace réservé du texte 2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" name="Espace réservé du contenu 25" descr="10462959_10152482644292667_8961592041536693553_n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866129">
            <a:off x="4598006" y="455935"/>
            <a:ext cx="4041775" cy="3031331"/>
          </a:xfrm>
        </p:spPr>
      </p:pic>
      <p:sp>
        <p:nvSpPr>
          <p:cNvPr id="30" name="Espace réservé du texte 2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" name="Espace réservé du contenu 24" descr="10440719_10152482645022667_3013346214346875388_n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0296385">
            <a:off x="4686467" y="3187687"/>
            <a:ext cx="4040188" cy="3030141"/>
          </a:xfrm>
        </p:spPr>
      </p:pic>
      <p:pic>
        <p:nvPicPr>
          <p:cNvPr id="31" name="Espace réservé du contenu 25" descr="10462959_10152482644292667_896159204153669355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00183">
            <a:off x="314038" y="3524895"/>
            <a:ext cx="4041774" cy="3031331"/>
          </a:xfrm>
          <a:prstGeom prst="rect">
            <a:avLst/>
          </a:prstGeom>
        </p:spPr>
      </p:pic>
      <p:pic>
        <p:nvPicPr>
          <p:cNvPr id="33" name="Espace réservé du contenu 25" descr="10462959_10152482644292667_896159204153669355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66682">
            <a:off x="2693690" y="1922853"/>
            <a:ext cx="4041774" cy="3031331"/>
          </a:xfrm>
          <a:prstGeom prst="rect">
            <a:avLst/>
          </a:prstGeom>
        </p:spPr>
      </p:pic>
      <p:pic>
        <p:nvPicPr>
          <p:cNvPr id="34" name="Espace réservé du contenu 24" descr="10440719_10152482645022667_301334621434687538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0303" y="739374"/>
            <a:ext cx="7371421" cy="5557315"/>
          </a:xfrm>
          <a:prstGeom prst="rect">
            <a:avLst/>
          </a:prstGeom>
        </p:spPr>
      </p:pic>
    </p:spTree>
  </p:cSld>
  <p:clrMapOvr>
    <a:masterClrMapping/>
  </p:clrMapOvr>
  <p:transition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– de 12 ce sont…</a:t>
            </a:r>
            <a:endParaRPr lang="fr-FR" sz="6000" dirty="0"/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827584" y="2564904"/>
            <a:ext cx="7488832" cy="3312368"/>
          </a:xfrm>
        </p:spPr>
        <p:txBody>
          <a:bodyPr>
            <a:normAutofit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Des entraîneurs et des dirigeants, euh… « Sérieux »…</a:t>
            </a:r>
          </a:p>
          <a:p>
            <a:endParaRPr lang="fr-FR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11" descr="DSC_2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05196">
            <a:off x="171552" y="3056773"/>
            <a:ext cx="4647887" cy="3485914"/>
          </a:xfrm>
          <a:prstGeom prst="rect">
            <a:avLst/>
          </a:prstGeom>
        </p:spPr>
      </p:pic>
      <p:pic>
        <p:nvPicPr>
          <p:cNvPr id="12" name="Espace réservé du contenu 11" descr="DSC_23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383799">
            <a:off x="5201515" y="374234"/>
            <a:ext cx="3394472" cy="4525963"/>
          </a:xfrm>
        </p:spPr>
      </p:pic>
      <p:pic>
        <p:nvPicPr>
          <p:cNvPr id="13" name="Espace réservé du contenu 11" descr="DSC_2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6804">
            <a:off x="5474754" y="2198474"/>
            <a:ext cx="3394472" cy="4525962"/>
          </a:xfrm>
          <a:prstGeom prst="rect">
            <a:avLst/>
          </a:prstGeom>
        </p:spPr>
      </p:pic>
      <p:pic>
        <p:nvPicPr>
          <p:cNvPr id="16" name="Espace réservé du contenu 11" descr="DSC_2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86804">
            <a:off x="382461" y="179087"/>
            <a:ext cx="4437109" cy="3327832"/>
          </a:xfrm>
          <a:prstGeom prst="rect">
            <a:avLst/>
          </a:prstGeom>
        </p:spPr>
      </p:pic>
      <p:pic>
        <p:nvPicPr>
          <p:cNvPr id="15" name="Espace réservé du contenu 11" descr="DSC_2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8780">
            <a:off x="2393234" y="1844359"/>
            <a:ext cx="4824595" cy="3618447"/>
          </a:xfrm>
          <a:prstGeom prst="rect">
            <a:avLst/>
          </a:prstGeom>
        </p:spPr>
      </p:pic>
    </p:spTree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– de 12 c’est…</a:t>
            </a:r>
            <a:endParaRPr lang="fr-FR" sz="60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21602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6000" b="1" dirty="0" smtClean="0">
                <a:solidFill>
                  <a:srgbClr val="FF0000"/>
                </a:solidFill>
              </a:rPr>
              <a:t>Une présidente rigide, voir plus…</a:t>
            </a:r>
          </a:p>
          <a:p>
            <a:pPr algn="ctr"/>
            <a:endParaRPr lang="fr-FR" sz="6000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SC_4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69892">
            <a:off x="419277" y="436582"/>
            <a:ext cx="6034617" cy="4525963"/>
          </a:xfrm>
        </p:spPr>
      </p:pic>
      <p:pic>
        <p:nvPicPr>
          <p:cNvPr id="5" name="Espace réservé du contenu 3" descr="DSC_4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7683" y="908721"/>
            <a:ext cx="4423987" cy="589865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– de 12 ce sont…</a:t>
            </a:r>
            <a:endParaRPr lang="fr-FR" sz="6000" b="1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2232248"/>
          </a:xfrm>
        </p:spPr>
        <p:txBody>
          <a:bodyPr>
            <a:normAutofit fontScale="92500"/>
          </a:bodyPr>
          <a:lstStyle/>
          <a:p>
            <a:pPr algn="ctr"/>
            <a:r>
              <a:rPr lang="fr-FR" sz="6000" dirty="0" smtClean="0">
                <a:solidFill>
                  <a:srgbClr val="FF0000"/>
                </a:solidFill>
              </a:rPr>
              <a:t>Des supporters qui vibrent pour leur équipe…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 descr="DSC_23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383799">
            <a:off x="5201515" y="374234"/>
            <a:ext cx="3394472" cy="4525962"/>
          </a:xfrm>
        </p:spPr>
      </p:pic>
      <p:pic>
        <p:nvPicPr>
          <p:cNvPr id="13" name="Espace réservé du contenu 11" descr="DSC_23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6804">
            <a:off x="5474754" y="2198474"/>
            <a:ext cx="3394471" cy="4525962"/>
          </a:xfrm>
          <a:prstGeom prst="rect">
            <a:avLst/>
          </a:prstGeom>
        </p:spPr>
      </p:pic>
      <p:pic>
        <p:nvPicPr>
          <p:cNvPr id="16" name="Espace réservé du contenu 11" descr="DSC_23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26750">
            <a:off x="382461" y="179087"/>
            <a:ext cx="4437109" cy="3327831"/>
          </a:xfrm>
          <a:prstGeom prst="rect">
            <a:avLst/>
          </a:prstGeom>
        </p:spPr>
      </p:pic>
      <p:pic>
        <p:nvPicPr>
          <p:cNvPr id="14" name="Espace réservé du contenu 11" descr="DSC_23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05196">
            <a:off x="171553" y="3056773"/>
            <a:ext cx="4647885" cy="3485914"/>
          </a:xfrm>
          <a:prstGeom prst="rect">
            <a:avLst/>
          </a:prstGeom>
        </p:spPr>
      </p:pic>
      <p:pic>
        <p:nvPicPr>
          <p:cNvPr id="15" name="Espace réservé du contenu 11" descr="DSC_2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8167">
            <a:off x="971600" y="764704"/>
            <a:ext cx="7200800" cy="5400599"/>
          </a:xfrm>
          <a:prstGeom prst="rect">
            <a:avLst/>
          </a:prstGeom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160</Words>
  <Application>Microsoft Office PowerPoint</Application>
  <PresentationFormat>Affichage à l'écran (4:3)</PresentationFormat>
  <Paragraphs>42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HBC Neuilly sur Marne</vt:lpstr>
      <vt:lpstr>Les – de 12 c’est…</vt:lpstr>
      <vt:lpstr>Diapositive 3</vt:lpstr>
      <vt:lpstr>Les – de 12 ce sont…</vt:lpstr>
      <vt:lpstr>Diapositive 5</vt:lpstr>
      <vt:lpstr>Les – de 12 c’est…</vt:lpstr>
      <vt:lpstr>Diapositive 7</vt:lpstr>
      <vt:lpstr>Les – de 12 ce sont…</vt:lpstr>
      <vt:lpstr>Diapositive 9</vt:lpstr>
      <vt:lpstr>Les – de 12 ce sont…</vt:lpstr>
      <vt:lpstr>Diapositive 11</vt:lpstr>
      <vt:lpstr>… Mais c’est aussi…</vt:lpstr>
      <vt:lpstr>Diapositive 13</vt:lpstr>
      <vt:lpstr>De victoires en défaites  et  de défaites en victoires…</vt:lpstr>
      <vt:lpstr>Diapositive 15</vt:lpstr>
      <vt:lpstr>Kylian</vt:lpstr>
      <vt:lpstr>… Ils ont fini par gagner la coupe!!!</vt:lpstr>
      <vt:lpstr>Diapositive 18</vt:lpstr>
      <vt:lpstr>MERCI!!!</vt:lpstr>
      <vt:lpstr>Rejoignez nous sur la page facebook du club: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HBC Neuilly sur Marne</dc:title>
  <dc:creator>pc</dc:creator>
  <cp:lastModifiedBy>pc</cp:lastModifiedBy>
  <cp:revision>56</cp:revision>
  <dcterms:created xsi:type="dcterms:W3CDTF">2014-10-29T18:35:14Z</dcterms:created>
  <dcterms:modified xsi:type="dcterms:W3CDTF">2014-11-07T22:16:48Z</dcterms:modified>
</cp:coreProperties>
</file>