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27"/>
  </p:notesMasterIdLst>
  <p:sldIdLst>
    <p:sldId id="256" r:id="rId2"/>
    <p:sldId id="262" r:id="rId3"/>
    <p:sldId id="257" r:id="rId4"/>
    <p:sldId id="264" r:id="rId5"/>
    <p:sldId id="258" r:id="rId6"/>
    <p:sldId id="265" r:id="rId7"/>
    <p:sldId id="259" r:id="rId8"/>
    <p:sldId id="266" r:id="rId9"/>
    <p:sldId id="260" r:id="rId10"/>
    <p:sldId id="267" r:id="rId11"/>
    <p:sldId id="268" r:id="rId12"/>
    <p:sldId id="269" r:id="rId13"/>
    <p:sldId id="26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3" r:id="rId25"/>
    <p:sldId id="284" r:id="rId26"/>
  </p:sldIdLst>
  <p:sldSz cx="9144000" cy="6858000" type="screen4x3"/>
  <p:notesSz cx="6858000" cy="9144000"/>
  <p:defaultTextStyle>
    <a:defPPr>
      <a:defRPr lang="fr-CA"/>
    </a:defPPr>
    <a:lvl1pPr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0915" autoAdjust="0"/>
    <p:restoredTop sz="94610" autoAdjust="0"/>
  </p:normalViewPr>
  <p:slideViewPr>
    <p:cSldViewPr>
      <p:cViewPr varScale="1">
        <p:scale>
          <a:sx n="69" d="100"/>
          <a:sy n="69" d="100"/>
        </p:scale>
        <p:origin x="-117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fr-FR"/>
          </a:p>
        </p:txBody>
      </p:sp>
      <p:sp>
        <p:nvSpPr>
          <p:cNvPr id="44036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40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40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fr-FR"/>
          </a:p>
        </p:txBody>
      </p:sp>
      <p:sp>
        <p:nvSpPr>
          <p:cNvPr id="440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234525D6-DEDB-4B34-AAA3-E11FADA69E3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66F4A1-CB6E-4E4E-A085-FA0FAE11D8F1}" type="slidenum">
              <a:rPr lang="fr-FR"/>
              <a:pPr/>
              <a:t>1</a:t>
            </a:fld>
            <a:endParaRPr lang="fr-FR"/>
          </a:p>
        </p:txBody>
      </p:sp>
      <p:sp>
        <p:nvSpPr>
          <p:cNvPr id="4505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61D8EB1-30EB-436B-B2FF-00117EB84F55}" type="slidenum">
              <a:rPr lang="fr-FR"/>
              <a:pPr/>
              <a:t>2</a:t>
            </a:fld>
            <a:endParaRPr lang="fr-FR"/>
          </a:p>
        </p:txBody>
      </p:sp>
      <p:sp>
        <p:nvSpPr>
          <p:cNvPr id="4608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904CF5C-E312-4253-98A3-969AAEF7DE10}" type="slidenum">
              <a:rPr lang="fr-FR"/>
              <a:pPr/>
              <a:t>3</a:t>
            </a:fld>
            <a:endParaRPr lang="fr-FR"/>
          </a:p>
        </p:txBody>
      </p:sp>
      <p:sp>
        <p:nvSpPr>
          <p:cNvPr id="4710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502AAB-87A6-485C-8A14-2EB1043428A8}" type="slidenum">
              <a:rPr lang="fr-FR"/>
              <a:pPr/>
              <a:t>4</a:t>
            </a:fld>
            <a:endParaRPr lang="fr-FR"/>
          </a:p>
        </p:txBody>
      </p:sp>
      <p:sp>
        <p:nvSpPr>
          <p:cNvPr id="4915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6B82DC-2462-4AEF-BD15-A79A1A155675}" type="slidenum">
              <a:rPr lang="fr-FR"/>
              <a:pPr/>
              <a:t>5</a:t>
            </a:fld>
            <a:endParaRPr lang="fr-FR"/>
          </a:p>
        </p:txBody>
      </p:sp>
      <p:sp>
        <p:nvSpPr>
          <p:cNvPr id="5120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DE871AB-B8C6-4E13-862F-7DB241036FEE}" type="slidenum">
              <a:rPr lang="fr-FR"/>
              <a:pPr/>
              <a:t>6</a:t>
            </a:fld>
            <a:endParaRPr lang="fr-FR"/>
          </a:p>
        </p:txBody>
      </p:sp>
      <p:sp>
        <p:nvSpPr>
          <p:cNvPr id="5325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76BE414-11D4-44CE-A36C-F77431D128D6}" type="slidenum">
              <a:rPr lang="fr-FR"/>
              <a:pPr/>
              <a:t>7</a:t>
            </a:fld>
            <a:endParaRPr lang="fr-FR"/>
          </a:p>
        </p:txBody>
      </p:sp>
      <p:sp>
        <p:nvSpPr>
          <p:cNvPr id="5529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A382378-FDED-4B08-9A1A-0D32463A537E}" type="slidenum">
              <a:rPr lang="fr-FR"/>
              <a:pPr/>
              <a:t>8</a:t>
            </a:fld>
            <a:endParaRPr lang="fr-FR"/>
          </a:p>
        </p:txBody>
      </p:sp>
      <p:sp>
        <p:nvSpPr>
          <p:cNvPr id="5734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208695-7682-4167-8ADB-88D8506C0B1C}" type="slidenum">
              <a:rPr lang="fr-FR"/>
              <a:pPr/>
              <a:t>9</a:t>
            </a:fld>
            <a:endParaRPr lang="fr-FR"/>
          </a:p>
        </p:txBody>
      </p:sp>
      <p:sp>
        <p:nvSpPr>
          <p:cNvPr id="5939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7A0FA4-3743-43C6-B133-9739D5784563}" type="slidenum">
              <a:rPr lang="fr-FR"/>
              <a:pPr/>
              <a:t>10</a:t>
            </a:fld>
            <a:endParaRPr lang="fr-FR"/>
          </a:p>
        </p:txBody>
      </p:sp>
      <p:sp>
        <p:nvSpPr>
          <p:cNvPr id="6144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3100EB4-7C7A-47DB-AA9D-41A775D01F13}" type="slidenum">
              <a:rPr lang="fr-FR"/>
              <a:pPr/>
              <a:t>11</a:t>
            </a:fld>
            <a:endParaRPr lang="fr-FR"/>
          </a:p>
        </p:txBody>
      </p:sp>
      <p:sp>
        <p:nvSpPr>
          <p:cNvPr id="6349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1CAF51-FEA2-4D3D-A0AF-0706F01EDD31}" type="slidenum">
              <a:rPr lang="fr-FR"/>
              <a:pPr/>
              <a:t>12</a:t>
            </a:fld>
            <a:endParaRPr lang="fr-FR"/>
          </a:p>
        </p:txBody>
      </p:sp>
      <p:sp>
        <p:nvSpPr>
          <p:cNvPr id="6553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5AD554-B404-47A9-BD31-23F9DF0D687A}" type="slidenum">
              <a:rPr lang="fr-FR"/>
              <a:pPr/>
              <a:t>13</a:t>
            </a:fld>
            <a:endParaRPr lang="fr-FR"/>
          </a:p>
        </p:txBody>
      </p:sp>
      <p:sp>
        <p:nvSpPr>
          <p:cNvPr id="6758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FDD7647-EB0D-407B-92DB-6F99A1807BD9}" type="slidenum">
              <a:rPr lang="fr-FR"/>
              <a:pPr/>
              <a:t>14</a:t>
            </a:fld>
            <a:endParaRPr lang="fr-FR"/>
          </a:p>
        </p:txBody>
      </p:sp>
      <p:sp>
        <p:nvSpPr>
          <p:cNvPr id="4813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BC0BDF-FBD8-483C-A1FA-55F56CAB67CC}" type="slidenum">
              <a:rPr lang="fr-FR"/>
              <a:pPr/>
              <a:t>15</a:t>
            </a:fld>
            <a:endParaRPr lang="fr-FR"/>
          </a:p>
        </p:txBody>
      </p:sp>
      <p:sp>
        <p:nvSpPr>
          <p:cNvPr id="501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F428E3-BC56-4738-B918-D40F3639FC06}" type="slidenum">
              <a:rPr lang="fr-FR"/>
              <a:pPr/>
              <a:t>16</a:t>
            </a:fld>
            <a:endParaRPr lang="fr-FR"/>
          </a:p>
        </p:txBody>
      </p:sp>
      <p:sp>
        <p:nvSpPr>
          <p:cNvPr id="522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4A30E4-B55A-45F8-B8B3-A28F46C8E3BA}" type="slidenum">
              <a:rPr lang="fr-FR"/>
              <a:pPr/>
              <a:t>17</a:t>
            </a:fld>
            <a:endParaRPr lang="fr-FR"/>
          </a:p>
        </p:txBody>
      </p:sp>
      <p:sp>
        <p:nvSpPr>
          <p:cNvPr id="5427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C6FBDE-1579-494B-827F-46DAE252E733}" type="slidenum">
              <a:rPr lang="fr-FR"/>
              <a:pPr/>
              <a:t>18</a:t>
            </a:fld>
            <a:endParaRPr lang="fr-FR"/>
          </a:p>
        </p:txBody>
      </p:sp>
      <p:sp>
        <p:nvSpPr>
          <p:cNvPr id="5632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11503EE-825C-474F-9095-D6DF74CD51BA}" type="slidenum">
              <a:rPr lang="fr-FR"/>
              <a:pPr/>
              <a:t>19</a:t>
            </a:fld>
            <a:endParaRPr lang="fr-FR"/>
          </a:p>
        </p:txBody>
      </p:sp>
      <p:sp>
        <p:nvSpPr>
          <p:cNvPr id="58370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C42A566-EAB3-484F-BE9C-DE5904E91653}" type="slidenum">
              <a:rPr lang="fr-FR"/>
              <a:pPr/>
              <a:t>20</a:t>
            </a:fld>
            <a:endParaRPr lang="fr-FR"/>
          </a:p>
        </p:txBody>
      </p:sp>
      <p:sp>
        <p:nvSpPr>
          <p:cNvPr id="6041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16304B0-5C29-4DFD-AB60-C1ABA5ACE1DC}" type="slidenum">
              <a:rPr lang="fr-FR"/>
              <a:pPr/>
              <a:t>21</a:t>
            </a:fld>
            <a:endParaRPr lang="fr-FR"/>
          </a:p>
        </p:txBody>
      </p:sp>
      <p:sp>
        <p:nvSpPr>
          <p:cNvPr id="6246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F29F157-A24E-487D-8E79-C9A4A403D3E7}" type="slidenum">
              <a:rPr lang="fr-FR"/>
              <a:pPr/>
              <a:t>22</a:t>
            </a:fld>
            <a:endParaRPr lang="fr-FR"/>
          </a:p>
        </p:txBody>
      </p:sp>
      <p:sp>
        <p:nvSpPr>
          <p:cNvPr id="64514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636E6AC-3BEC-4406-9AC3-2E3DFD24C7F9}" type="slidenum">
              <a:rPr lang="fr-FR"/>
              <a:pPr/>
              <a:t>23</a:t>
            </a:fld>
            <a:endParaRPr lang="fr-FR"/>
          </a:p>
        </p:txBody>
      </p:sp>
      <p:sp>
        <p:nvSpPr>
          <p:cNvPr id="66562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31E3DB0-8690-462E-9732-C9EC24350B77}" type="slidenum">
              <a:rPr lang="fr-FR"/>
              <a:pPr/>
              <a:t>24</a:t>
            </a:fld>
            <a:endParaRPr lang="fr-FR"/>
          </a:p>
        </p:txBody>
      </p:sp>
      <p:sp>
        <p:nvSpPr>
          <p:cNvPr id="75778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B0609B-906F-4419-AE45-BA0CA451000F}" type="slidenum">
              <a:rPr lang="fr-FR"/>
              <a:pPr/>
              <a:t>25</a:t>
            </a:fld>
            <a:endParaRPr lang="fr-FR"/>
          </a:p>
        </p:txBody>
      </p:sp>
      <p:sp>
        <p:nvSpPr>
          <p:cNvPr id="77826" name="Rectangle 2"/>
          <p:cNvSpPr>
            <a:spLocks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</p:spPr>
      </p:pic>
      <p:sp>
        <p:nvSpPr>
          <p:cNvPr id="29699" name="Rectangle 3"/>
          <p:cNvSpPr>
            <a:spLocks noGrp="1" noChangeArrowheads="1"/>
          </p:cNvSpPr>
          <p:nvPr>
            <p:ph type="ctrTitle"/>
          </p:nvPr>
        </p:nvSpPr>
        <p:spPr>
          <a:xfrm>
            <a:off x="914400" y="1600200"/>
            <a:ext cx="7315200" cy="1143000"/>
          </a:xfrm>
        </p:spPr>
        <p:txBody>
          <a:bodyPr/>
          <a:lstStyle>
            <a:lvl1pPr>
              <a:defRPr>
                <a:solidFill>
                  <a:schemeClr val="tx2"/>
                </a:solidFill>
                <a:effectLst/>
                <a:ea typeface="ヒラギノ角ゴ Pro W6" charset="-128"/>
              </a:defRPr>
            </a:lvl1pPr>
          </a:lstStyle>
          <a:p>
            <a:r>
              <a:rPr lang="de-DE" altLang="ja-JP"/>
              <a:t>Cliquez et modifiez le titre</a:t>
            </a:r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914400" y="2895600"/>
            <a:ext cx="7315200" cy="1752600"/>
          </a:xfrm>
          <a:ln>
            <a:noFill/>
          </a:ln>
        </p:spPr>
        <p:txBody>
          <a:bodyPr/>
          <a:lstStyle>
            <a:lvl1pPr marL="0" indent="0" algn="ctr">
              <a:buFontTx/>
              <a:buNone/>
              <a:defRPr>
                <a:solidFill>
                  <a:schemeClr val="tx2"/>
                </a:solidFill>
                <a:effectLst/>
              </a:defRPr>
            </a:lvl1pPr>
          </a:lstStyle>
          <a:p>
            <a:r>
              <a:rPr lang="de-DE" altLang="ja-JP"/>
              <a:t>Cliquez pour modifier le style des sous-titres du masque</a:t>
            </a:r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914400" y="6096000"/>
            <a:ext cx="1752600" cy="457200"/>
          </a:xfrm>
        </p:spPr>
        <p:txBody>
          <a:bodyPr/>
          <a:lstStyle>
            <a:lvl1pPr>
              <a:defRPr>
                <a:effectLst/>
              </a:defRPr>
            </a:lvl1pPr>
          </a:lstStyle>
          <a:p>
            <a:endParaRPr lang="de-DE" altLang="ja-JP"/>
          </a:p>
        </p:txBody>
      </p:sp>
      <p:sp>
        <p:nvSpPr>
          <p:cNvPr id="29702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240088" y="6096000"/>
            <a:ext cx="2663825" cy="457200"/>
          </a:xfrm>
        </p:spPr>
        <p:txBody>
          <a:bodyPr/>
          <a:lstStyle>
            <a:lvl1pPr>
              <a:defRPr>
                <a:effectLst/>
              </a:defRPr>
            </a:lvl1pPr>
          </a:lstStyle>
          <a:p>
            <a:endParaRPr lang="de-DE" altLang="ja-JP"/>
          </a:p>
        </p:txBody>
      </p:sp>
      <p:sp>
        <p:nvSpPr>
          <p:cNvPr id="29703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477000" y="6096000"/>
            <a:ext cx="1752600" cy="457200"/>
          </a:xfrm>
        </p:spPr>
        <p:txBody>
          <a:bodyPr/>
          <a:lstStyle>
            <a:lvl1pPr>
              <a:defRPr>
                <a:effectLst/>
              </a:defRPr>
            </a:lvl1pPr>
          </a:lstStyle>
          <a:p>
            <a:fld id="{4A8FE62B-FAA3-446E-A9D2-141EF6F8F726}" type="slidenum">
              <a:rPr lang="de-DE" altLang="ja-JP"/>
              <a:pPr/>
              <a:t>‹N°›</a:t>
            </a:fld>
            <a:endParaRPr lang="de-DE" altLang="ja-JP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AD2AE2-DF1C-4264-BAE0-0312A0BF7595}" type="slidenum">
              <a:rPr lang="fr-FR" altLang="ja-JP"/>
              <a:pPr/>
              <a:t>‹N°›</a:t>
            </a:fld>
            <a:endParaRPr lang="fr-FR" altLang="ja-JP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41E207-60B6-419D-909D-2C0FE785B18C}" type="slidenum">
              <a:rPr lang="fr-FR" altLang="ja-JP"/>
              <a:pPr/>
              <a:t>‹N°›</a:t>
            </a:fld>
            <a:endParaRPr lang="fr-FR" altLang="ja-JP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038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F062DD-81B4-44AE-9C91-A6AE00F97C34}" type="slidenum">
              <a:rPr lang="fr-FR" altLang="ja-JP"/>
              <a:pPr/>
              <a:t>‹N°›</a:t>
            </a:fld>
            <a:endParaRPr lang="fr-FR" altLang="ja-JP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79582E-5186-4490-968D-5261BC76F2B2}" type="slidenum">
              <a:rPr lang="fr-FR" altLang="ja-JP"/>
              <a:pPr/>
              <a:t>‹N°›</a:t>
            </a:fld>
            <a:endParaRPr lang="fr-FR" altLang="ja-JP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D2DFA7-EB7B-4D07-8859-1C819C0FF4D9}" type="slidenum">
              <a:rPr lang="fr-FR" altLang="ja-JP"/>
              <a:pPr/>
              <a:t>‹N°›</a:t>
            </a:fld>
            <a:endParaRPr lang="fr-FR" altLang="ja-JP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4781AE-CA12-49CB-B074-66FB78618A3D}" type="slidenum">
              <a:rPr lang="fr-FR" altLang="ja-JP"/>
              <a:pPr/>
              <a:t>‹N°›</a:t>
            </a:fld>
            <a:endParaRPr lang="fr-FR" altLang="ja-JP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D191A9-897E-4196-B26D-D8F49BFF30B5}" type="slidenum">
              <a:rPr lang="fr-FR" altLang="ja-JP"/>
              <a:pPr/>
              <a:t>‹N°›</a:t>
            </a:fld>
            <a:endParaRPr lang="fr-FR" altLang="ja-JP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B9913-64F9-4D1C-92D6-D2BD01889F99}" type="slidenum">
              <a:rPr lang="fr-FR" altLang="ja-JP"/>
              <a:pPr/>
              <a:t>‹N°›</a:t>
            </a:fld>
            <a:endParaRPr lang="fr-FR" altLang="ja-JP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24CC56-B691-4F3F-9509-638E60CD8255}" type="slidenum">
              <a:rPr lang="fr-FR" altLang="ja-JP"/>
              <a:pPr/>
              <a:t>‹N°›</a:t>
            </a:fld>
            <a:endParaRPr lang="fr-FR" altLang="ja-JP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10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10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 altLang="ja-JP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302156-9AD2-4DA6-A98B-288965D12731}" type="slidenum">
              <a:rPr lang="fr-FR" altLang="ja-JP"/>
              <a:pPr/>
              <a:t>‹N°›</a:t>
            </a:fld>
            <a:endParaRPr lang="fr-FR" altLang="ja-JP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13" cstate="print">
            <a:lum bright="6000"/>
          </a:blip>
          <a:srcRect/>
          <a:stretch>
            <a:fillRect/>
          </a:stretch>
        </p:blipFill>
        <p:spPr bwMode="auto">
          <a:xfrm>
            <a:off x="0" y="0"/>
            <a:ext cx="9145588" cy="6859588"/>
          </a:xfrm>
          <a:prstGeom prst="rect">
            <a:avLst/>
          </a:prstGeom>
          <a:noFill/>
        </p:spPr>
      </p:pic>
      <p:sp>
        <p:nvSpPr>
          <p:cNvPr id="28675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609600"/>
            <a:ext cx="7010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ja-JP" smtClean="0"/>
              <a:t>Cliquez et modifiez le titre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0386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ja-JP" smtClean="0"/>
              <a:t>Cliquez pour modifier les styles du texte du masque</a:t>
            </a:r>
          </a:p>
          <a:p>
            <a:pPr lvl="1"/>
            <a:r>
              <a:rPr lang="fr-FR" altLang="ja-JP" smtClean="0"/>
              <a:t>Deuxième niveau</a:t>
            </a:r>
          </a:p>
          <a:p>
            <a:pPr lvl="2"/>
            <a:r>
              <a:rPr lang="fr-FR" altLang="ja-JP" smtClean="0"/>
              <a:t>Troisième niveau</a:t>
            </a:r>
          </a:p>
          <a:p>
            <a:pPr lvl="3"/>
            <a:r>
              <a:rPr lang="fr-FR" altLang="ja-JP" smtClean="0"/>
              <a:t>Quatrième niveau</a:t>
            </a:r>
          </a:p>
          <a:p>
            <a:pPr lvl="4"/>
            <a:r>
              <a:rPr lang="fr-FR" altLang="ja-JP" smtClean="0"/>
              <a:t>Cinquième niveau</a:t>
            </a:r>
          </a:p>
        </p:txBody>
      </p:sp>
      <p:sp>
        <p:nvSpPr>
          <p:cNvPr id="28677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400" b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1pPr>
          </a:lstStyle>
          <a:p>
            <a:endParaRPr lang="fr-FR" altLang="ja-JP"/>
          </a:p>
        </p:txBody>
      </p:sp>
      <p:sp>
        <p:nvSpPr>
          <p:cNvPr id="28678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1722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1" sz="1400" b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1pPr>
          </a:lstStyle>
          <a:p>
            <a:endParaRPr lang="fr-FR" altLang="ja-JP"/>
          </a:p>
        </p:txBody>
      </p:sp>
      <p:sp>
        <p:nvSpPr>
          <p:cNvPr id="28679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1722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400" b="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</a:defRPr>
            </a:lvl1pPr>
          </a:lstStyle>
          <a:p>
            <a:fld id="{F303B400-B115-40E4-9C0C-278FD55BF15B}" type="slidenum">
              <a:rPr lang="fr-FR" altLang="ja-JP"/>
              <a:pPr/>
              <a:t>‹N°›</a:t>
            </a:fld>
            <a:endParaRPr lang="fr-FR" altLang="ja-JP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MS PGothic" pitchFamily="34" charset="-128"/>
        </a:defRPr>
      </a:lvl2pPr>
      <a:lvl3pPr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MS PGothic" pitchFamily="34" charset="-128"/>
        </a:defRPr>
      </a:lvl3pPr>
      <a:lvl4pPr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MS PGothic" pitchFamily="34" charset="-128"/>
        </a:defRPr>
      </a:lvl4pPr>
      <a:lvl5pPr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MS PGothic" pitchFamily="34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MS PGothic" pitchFamily="34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MS PGothic" pitchFamily="34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MS PGothic" pitchFamily="34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 b="1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  <a:ea typeface="MS PGothic" pitchFamily="34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rgbClr val="2C110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rgbClr val="2C110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rgbClr val="2C110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rgbClr val="2C110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rgbClr val="2C110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rgbClr val="2C110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rgbClr val="2C110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rgbClr val="2C110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rgbClr val="2C1102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.xml"/><Relationship Id="rId5" Type="http://schemas.openxmlformats.org/officeDocument/2006/relationships/hyperlink" Target="http://www.portzer.fr.cx/" TargetMode="External"/><Relationship Id="rId4" Type="http://schemas.openxmlformats.org/officeDocument/2006/relationships/image" Target="../media/image1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1676400"/>
            <a:ext cx="8153400" cy="2209800"/>
          </a:xfrm>
        </p:spPr>
        <p:txBody>
          <a:bodyPr/>
          <a:lstStyle/>
          <a:p>
            <a:r>
              <a:rPr kumimoji="0" lang="fr-CA" sz="7200" b="0">
                <a:solidFill>
                  <a:srgbClr val="FF0000"/>
                </a:solidFill>
                <a:latin typeface="Ace Crikey" pitchFamily="2" charset="0"/>
              </a:rPr>
              <a:t>BAC BELGE</a:t>
            </a:r>
            <a:br>
              <a:rPr kumimoji="0" lang="fr-CA" sz="7200" b="0">
                <a:solidFill>
                  <a:srgbClr val="FF0000"/>
                </a:solidFill>
                <a:latin typeface="Ace Crikey" pitchFamily="2" charset="0"/>
              </a:rPr>
            </a:br>
            <a:endParaRPr kumimoji="0" lang="fr-CA" sz="7200" b="0">
              <a:solidFill>
                <a:srgbClr val="FF0000"/>
              </a:solidFill>
              <a:latin typeface="Ace Crikey" pitchFamily="2" charset="0"/>
            </a:endParaRPr>
          </a:p>
        </p:txBody>
      </p:sp>
      <p:pic>
        <p:nvPicPr>
          <p:cNvPr id="2051" name="Picture 3" descr="animaux_singe_guiliguili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4191000"/>
            <a:ext cx="2590800" cy="24161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Picture 3" descr="homme_0301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47800" y="457200"/>
            <a:ext cx="1911350" cy="2667000"/>
          </a:xfrm>
          <a:prstGeom prst="rect">
            <a:avLst/>
          </a:prstGeom>
          <a:noFill/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3048000"/>
            <a:ext cx="7239000" cy="3429000"/>
          </a:xfrm>
        </p:spPr>
        <p:txBody>
          <a:bodyPr/>
          <a:lstStyle/>
          <a:p>
            <a:r>
              <a:rPr kumimoji="0" lang="fr-CA" sz="8000" b="0">
                <a:solidFill>
                  <a:srgbClr val="FF0000"/>
                </a:solidFill>
                <a:latin typeface="ZapfHumnst BT" pitchFamily="34" charset="0"/>
              </a:rPr>
              <a:t>10 questions !</a:t>
            </a:r>
            <a:r>
              <a:rPr kumimoji="0" lang="fr-CA" sz="36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36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36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36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3600" b="0" i="1">
                <a:solidFill>
                  <a:srgbClr val="FF0000"/>
                </a:solidFill>
              </a:rPr>
              <a:t>Notez vos réponses pour vous en souvenir au moment de la correction !</a:t>
            </a:r>
            <a:endParaRPr kumimoji="0" lang="fr-CA" sz="3600" b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447800"/>
            <a:ext cx="8877300" cy="3276600"/>
          </a:xfrm>
        </p:spPr>
        <p:txBody>
          <a:bodyPr/>
          <a:lstStyle/>
          <a:p>
            <a:pPr marL="838200" indent="-838200">
              <a:buFontTx/>
              <a:buAutoNum type="arabicParenR"/>
            </a:pPr>
            <a:r>
              <a:rPr kumimoji="0" lang="fr-CA" sz="2400" b="0">
                <a:solidFill>
                  <a:srgbClr val="FF0000"/>
                </a:solidFill>
              </a:rPr>
              <a:t>Un cheval est attaché à une corde de 5 mètres.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/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 À 7 mètres du cheval, il y a une meule de foin et, 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sans briser sa corde,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l’animal arrive à manger le foin quand il le désire.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/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Comment est-ce possible ?</a:t>
            </a:r>
            <a:br>
              <a:rPr kumimoji="0" lang="fr-CA" sz="2400" b="0">
                <a:solidFill>
                  <a:srgbClr val="FF0000"/>
                </a:solidFill>
              </a:rPr>
            </a:br>
            <a:endParaRPr kumimoji="0" lang="fr-CA" sz="2400" b="0">
              <a:solidFill>
                <a:srgbClr val="FF0000"/>
              </a:solidFill>
            </a:endParaRPr>
          </a:p>
        </p:txBody>
      </p:sp>
      <p:pic>
        <p:nvPicPr>
          <p:cNvPr id="8195" name="Picture 3" descr="animaux_chat_gratt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5005388"/>
            <a:ext cx="1905000" cy="1463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612775" y="304800"/>
            <a:ext cx="9937750" cy="4343400"/>
          </a:xfrm>
        </p:spPr>
        <p:txBody>
          <a:bodyPr/>
          <a:lstStyle/>
          <a:p>
            <a:r>
              <a:rPr kumimoji="0" lang="fr-CA"/>
              <a:t/>
            </a:r>
            <a:br>
              <a:rPr kumimoji="0" lang="fr-CA"/>
            </a:br>
            <a:r>
              <a:rPr kumimoji="0" lang="fr-CA" sz="2400" b="0">
                <a:solidFill>
                  <a:srgbClr val="FF0000"/>
                </a:solidFill>
              </a:rPr>
              <a:t>2) Jean et son ami Paul jouent aux dames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et font 9 parties.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/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Chacun en gagne le même nombre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et il n’y a aucune partie nulle.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/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Comment est-ce possible ?</a:t>
            </a:r>
          </a:p>
        </p:txBody>
      </p:sp>
      <p:pic>
        <p:nvPicPr>
          <p:cNvPr id="21507" name="Picture 3" descr="animaux_chat_gratt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5005388"/>
            <a:ext cx="1905000" cy="1463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524000"/>
            <a:ext cx="8458200" cy="2362200"/>
          </a:xfrm>
        </p:spPr>
        <p:txBody>
          <a:bodyPr/>
          <a:lstStyle/>
          <a:p>
            <a:r>
              <a:rPr kumimoji="0" lang="fr-CA" sz="2400" b="0">
                <a:solidFill>
                  <a:srgbClr val="FF0000"/>
                </a:solidFill>
              </a:rPr>
              <a:t>3) Un avion, qui transporte une délégation de 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200 athlètes de l’ex-Union Soviétique,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s’écrase en Sibérie !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/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Où enterre-t-on les survivants tchétchènes ?</a:t>
            </a:r>
          </a:p>
        </p:txBody>
      </p:sp>
      <p:pic>
        <p:nvPicPr>
          <p:cNvPr id="10243" name="Picture 3" descr="animaux_souris_chut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4191000"/>
            <a:ext cx="1655763" cy="238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252413" y="381000"/>
            <a:ext cx="9396413" cy="4127500"/>
          </a:xfrm>
        </p:spPr>
        <p:txBody>
          <a:bodyPr/>
          <a:lstStyle/>
          <a:p>
            <a:r>
              <a:rPr kumimoji="0" lang="fr-CA" sz="32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32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2400" b="0">
                <a:solidFill>
                  <a:srgbClr val="FF0000"/>
                </a:solidFill>
              </a:rPr>
              <a:t>4) «Maman, je ne t’ai pas volé ce billet de 10 €.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Je l’ai trouvé entre les pages 115 et 116 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de ton livre «Plus encore !»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écrit par François de Closets» !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/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Cet enfant ment !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Quelle preuve a sa</a:t>
            </a:r>
            <a:r>
              <a:rPr kumimoji="0" lang="fr-CA" sz="2800" b="0">
                <a:solidFill>
                  <a:srgbClr val="FF0000"/>
                </a:solidFill>
              </a:rPr>
              <a:t> </a:t>
            </a:r>
            <a:r>
              <a:rPr kumimoji="0" lang="fr-CA" sz="2400" b="0">
                <a:solidFill>
                  <a:srgbClr val="FF0000"/>
                </a:solidFill>
              </a:rPr>
              <a:t>mère ?</a:t>
            </a:r>
          </a:p>
        </p:txBody>
      </p:sp>
      <p:pic>
        <p:nvPicPr>
          <p:cNvPr id="22531" name="Picture 3" descr="animaux_souris_chut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57600" y="4191000"/>
            <a:ext cx="1655763" cy="238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38200" y="304800"/>
            <a:ext cx="7086600" cy="6324600"/>
          </a:xfrm>
        </p:spPr>
        <p:txBody>
          <a:bodyPr/>
          <a:lstStyle/>
          <a:p>
            <a:r>
              <a:rPr kumimoji="0" lang="fr-CA" sz="2800" b="0">
                <a:solidFill>
                  <a:srgbClr val="FF0000"/>
                </a:solidFill>
              </a:rPr>
              <a:t>5) Mon oncle arrive dans son chalet où la température est en dessous de zéro °C.</a:t>
            </a:r>
            <a:br>
              <a:rPr kumimoji="0" lang="fr-CA" sz="2800" b="0">
                <a:solidFill>
                  <a:srgbClr val="FF0000"/>
                </a:solidFill>
              </a:rPr>
            </a:br>
            <a:r>
              <a:rPr kumimoji="0" lang="fr-CA" sz="2800" b="0">
                <a:solidFill>
                  <a:srgbClr val="FF0000"/>
                </a:solidFill>
              </a:rPr>
              <a:t/>
            </a:r>
            <a:br>
              <a:rPr kumimoji="0" lang="fr-CA" sz="2800" b="0">
                <a:solidFill>
                  <a:srgbClr val="FF0000"/>
                </a:solidFill>
              </a:rPr>
            </a:br>
            <a:r>
              <a:rPr kumimoji="0" lang="fr-CA" sz="2800" b="0">
                <a:solidFill>
                  <a:srgbClr val="FF0000"/>
                </a:solidFill>
              </a:rPr>
              <a:t>Il y a devant l’</a:t>
            </a:r>
            <a:r>
              <a:rPr kumimoji="0" lang="fr-CA" altLang="ja-JP" sz="2800" b="0">
                <a:solidFill>
                  <a:srgbClr val="FF0000"/>
                </a:solidFill>
              </a:rPr>
              <a:t>âtre,</a:t>
            </a:r>
            <a:r>
              <a:rPr kumimoji="0" lang="fr-CA" sz="2800" b="0">
                <a:solidFill>
                  <a:srgbClr val="FF0000"/>
                </a:solidFill>
              </a:rPr>
              <a:t> du papier, du petit bois d’allumage et une lampe à pétrole.</a:t>
            </a:r>
            <a:br>
              <a:rPr kumimoji="0" lang="fr-CA" sz="2800" b="0">
                <a:solidFill>
                  <a:srgbClr val="FF0000"/>
                </a:solidFill>
              </a:rPr>
            </a:br>
            <a:r>
              <a:rPr kumimoji="0" lang="fr-CA" sz="2800" b="0">
                <a:solidFill>
                  <a:srgbClr val="FF0000"/>
                </a:solidFill>
              </a:rPr>
              <a:t/>
            </a:r>
            <a:br>
              <a:rPr kumimoji="0" lang="fr-CA" sz="2800" b="0">
                <a:solidFill>
                  <a:srgbClr val="FF0000"/>
                </a:solidFill>
              </a:rPr>
            </a:br>
            <a:r>
              <a:rPr kumimoji="0" lang="fr-CA" sz="2800" b="0">
                <a:solidFill>
                  <a:srgbClr val="FF0000"/>
                </a:solidFill>
              </a:rPr>
              <a:t>Que devra-t-il allumer en premier ?</a:t>
            </a:r>
            <a:br>
              <a:rPr kumimoji="0" lang="fr-CA" sz="2800" b="0">
                <a:solidFill>
                  <a:srgbClr val="FF0000"/>
                </a:solidFill>
              </a:rPr>
            </a:br>
            <a:endParaRPr kumimoji="0" lang="fr-CA" sz="2800" b="0">
              <a:solidFill>
                <a:srgbClr val="FF0000"/>
              </a:solidFill>
            </a:endParaRPr>
          </a:p>
        </p:txBody>
      </p:sp>
      <p:pic>
        <p:nvPicPr>
          <p:cNvPr id="11268" name="Picture 4" descr="enfant_7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6600" y="4114800"/>
            <a:ext cx="1447800" cy="1981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7950" y="304800"/>
            <a:ext cx="8712200" cy="5867400"/>
          </a:xfrm>
        </p:spPr>
        <p:txBody>
          <a:bodyPr/>
          <a:lstStyle/>
          <a:p>
            <a:r>
              <a:rPr kumimoji="0" lang="fr-CA" sz="2400" b="0">
                <a:solidFill>
                  <a:srgbClr val="FF0000"/>
                </a:solidFill>
              </a:rPr>
              <a:t>6) Je roulais à une vitesse normale jusqu’à ce que 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je me rende compte que j’allais </a:t>
            </a:r>
            <a:r>
              <a:rPr kumimoji="0" lang="fr-CA" altLang="ja-JP" sz="2400" b="0">
                <a:solidFill>
                  <a:srgbClr val="FF0000"/>
                </a:solidFill>
              </a:rPr>
              <a:t>être</a:t>
            </a:r>
            <a:r>
              <a:rPr kumimoji="0" lang="fr-CA" sz="2400" b="0">
                <a:solidFill>
                  <a:srgbClr val="FF0000"/>
                </a:solidFill>
              </a:rPr>
              <a:t> en retard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à un rendez-vous important.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/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Alors, j’ai accéléré et j’ai pris le tournant sur 2 roues,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juste devant un policier qui bien m’a regardé,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mais qui ne m’a pas arrêté !</a:t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/>
            </a:r>
            <a:br>
              <a:rPr kumimoji="0" lang="fr-CA" sz="2400" b="0">
                <a:solidFill>
                  <a:srgbClr val="FF0000"/>
                </a:solidFill>
              </a:rPr>
            </a:br>
            <a:r>
              <a:rPr kumimoji="0" lang="fr-CA" sz="2400" b="0">
                <a:solidFill>
                  <a:srgbClr val="FF0000"/>
                </a:solidFill>
              </a:rPr>
              <a:t>Pourquoi ?</a:t>
            </a:r>
          </a:p>
        </p:txBody>
      </p:sp>
      <p:pic>
        <p:nvPicPr>
          <p:cNvPr id="24579" name="Picture 3" descr="enfant_71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0" y="3962400"/>
            <a:ext cx="1447800" cy="1981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209800"/>
            <a:ext cx="8893175" cy="2819400"/>
          </a:xfrm>
        </p:spPr>
        <p:txBody>
          <a:bodyPr/>
          <a:lstStyle/>
          <a:p>
            <a:r>
              <a:rPr kumimoji="0" lang="fr-CA" sz="28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28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28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28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2800" b="0">
                <a:solidFill>
                  <a:srgbClr val="FF0000"/>
                </a:solidFill>
              </a:rPr>
              <a:t>7) Mes voisins ont 5 enfants</a:t>
            </a:r>
            <a:br>
              <a:rPr kumimoji="0" lang="fr-CA" sz="2800" b="0">
                <a:solidFill>
                  <a:srgbClr val="FF0000"/>
                </a:solidFill>
              </a:rPr>
            </a:br>
            <a:r>
              <a:rPr kumimoji="0" lang="fr-CA" sz="2800" b="0">
                <a:solidFill>
                  <a:srgbClr val="FF0000"/>
                </a:solidFill>
              </a:rPr>
              <a:t>dont la moitié sont des filles.</a:t>
            </a:r>
            <a:br>
              <a:rPr kumimoji="0" lang="fr-CA" sz="2800" b="0">
                <a:solidFill>
                  <a:srgbClr val="FF0000"/>
                </a:solidFill>
              </a:rPr>
            </a:br>
            <a:r>
              <a:rPr kumimoji="0" lang="fr-CA" sz="2800" b="0">
                <a:solidFill>
                  <a:srgbClr val="FF0000"/>
                </a:solidFill>
              </a:rPr>
              <a:t/>
            </a:r>
            <a:br>
              <a:rPr kumimoji="0" lang="fr-CA" sz="2800" b="0">
                <a:solidFill>
                  <a:srgbClr val="FF0000"/>
                </a:solidFill>
              </a:rPr>
            </a:br>
            <a:r>
              <a:rPr kumimoji="0" lang="fr-CA" sz="2800" b="0">
                <a:solidFill>
                  <a:srgbClr val="FF0000"/>
                </a:solidFill>
              </a:rPr>
              <a:t/>
            </a:r>
            <a:br>
              <a:rPr kumimoji="0" lang="fr-CA" sz="2800" b="0">
                <a:solidFill>
                  <a:srgbClr val="FF0000"/>
                </a:solidFill>
              </a:rPr>
            </a:br>
            <a:r>
              <a:rPr kumimoji="0" lang="fr-CA" sz="2800" b="0">
                <a:solidFill>
                  <a:srgbClr val="FF0000"/>
                </a:solidFill>
              </a:rPr>
              <a:t>Comment est-ce possible ?</a:t>
            </a:r>
            <a:br>
              <a:rPr kumimoji="0" lang="fr-CA" sz="2800" b="0">
                <a:solidFill>
                  <a:srgbClr val="FF0000"/>
                </a:solidFill>
              </a:rPr>
            </a:br>
            <a:endParaRPr kumimoji="0" lang="fr-CA" sz="2800" b="0">
              <a:solidFill>
                <a:srgbClr val="FF0000"/>
              </a:solidFill>
            </a:endParaRPr>
          </a:p>
        </p:txBody>
      </p:sp>
      <p:pic>
        <p:nvPicPr>
          <p:cNvPr id="12291" name="Picture 3" descr="femme_coup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86400" y="609600"/>
            <a:ext cx="2835275" cy="2257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23850" y="1143000"/>
            <a:ext cx="8135938" cy="2743200"/>
          </a:xfrm>
        </p:spPr>
        <p:txBody>
          <a:bodyPr/>
          <a:lstStyle/>
          <a:p>
            <a:r>
              <a:rPr kumimoji="0" lang="fr-CA" sz="2800" b="0">
                <a:solidFill>
                  <a:srgbClr val="FF0000"/>
                </a:solidFill>
              </a:rPr>
              <a:t>8) En Arabie Séoudite,</a:t>
            </a:r>
            <a:br>
              <a:rPr kumimoji="0" lang="fr-CA" sz="2800" b="0">
                <a:solidFill>
                  <a:srgbClr val="FF0000"/>
                </a:solidFill>
              </a:rPr>
            </a:br>
            <a:r>
              <a:rPr kumimoji="0" lang="fr-CA" sz="2800" b="0">
                <a:solidFill>
                  <a:srgbClr val="FF0000"/>
                </a:solidFill>
              </a:rPr>
              <a:t>est-il possible pour un beau-frère</a:t>
            </a:r>
            <a:br>
              <a:rPr kumimoji="0" lang="fr-CA" sz="2800" b="0">
                <a:solidFill>
                  <a:srgbClr val="FF0000"/>
                </a:solidFill>
              </a:rPr>
            </a:br>
            <a:r>
              <a:rPr kumimoji="0" lang="fr-CA" sz="2800" b="0">
                <a:solidFill>
                  <a:srgbClr val="FF0000"/>
                </a:solidFill>
              </a:rPr>
              <a:t>d’épouser la sœur de sa veuve ?</a:t>
            </a:r>
          </a:p>
        </p:txBody>
      </p:sp>
      <p:pic>
        <p:nvPicPr>
          <p:cNvPr id="25603" name="Picture 3" descr="femme_coup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0200" y="4114800"/>
            <a:ext cx="2835275" cy="2257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ébé_5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4038600"/>
            <a:ext cx="2051050" cy="2438400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1476375" y="908050"/>
            <a:ext cx="7056438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lnSpc>
                <a:spcPct val="120000"/>
              </a:lnSpc>
            </a:pPr>
            <a: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9) La mère de Pif a trois enfants :</a:t>
            </a:r>
            <a:b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					</a:t>
            </a:r>
            <a:b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 		Nouf</a:t>
            </a:r>
            <a:b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		Naf </a:t>
            </a:r>
            <a:b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 		et   ……..  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0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bébé_53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72200" y="4038600"/>
            <a:ext cx="2051050" cy="2438400"/>
          </a:xfrm>
          <a:prstGeom prst="rect">
            <a:avLst/>
          </a:prstGeom>
          <a:noFill/>
        </p:spPr>
      </p:pic>
      <p:sp>
        <p:nvSpPr>
          <p:cNvPr id="30723" name="Rectangle 3"/>
          <p:cNvSpPr>
            <a:spLocks noChangeArrowheads="1"/>
          </p:cNvSpPr>
          <p:nvPr/>
        </p:nvSpPr>
        <p:spPr bwMode="auto">
          <a:xfrm>
            <a:off x="755650" y="914400"/>
            <a:ext cx="7777163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10) Au Japon un homme glisse </a:t>
            </a:r>
            <a:b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malencontreusement du rebord de la fen</a:t>
            </a:r>
            <a:r>
              <a:rPr lang="fr-CA" altLang="ja-JP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être </a:t>
            </a:r>
            <a:br>
              <a:rPr lang="fr-CA" altLang="ja-JP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altLang="ja-JP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d’un</a:t>
            </a:r>
            <a: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 gratte-ciel de 69 étages.</a:t>
            </a:r>
            <a:b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/>
            </a:r>
            <a:b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Il ne se fait aucun mal !</a:t>
            </a:r>
            <a:b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/>
            </a:r>
            <a:b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Pourquoi 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animaux_ver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1800" y="3048000"/>
            <a:ext cx="1874838" cy="1784350"/>
          </a:xfrm>
          <a:prstGeom prst="rect">
            <a:avLst/>
          </a:prstGeom>
          <a:noFill/>
        </p:spPr>
      </p:pic>
      <p:sp>
        <p:nvSpPr>
          <p:cNvPr id="13318" name="Rectangle 6"/>
          <p:cNvSpPr>
            <a:spLocks noChangeArrowheads="1"/>
          </p:cNvSpPr>
          <p:nvPr/>
        </p:nvSpPr>
        <p:spPr bwMode="auto">
          <a:xfrm>
            <a:off x="1219200" y="1600200"/>
            <a:ext cx="64770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CA" sz="66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>CORRECTION !</a:t>
            </a:r>
            <a:br>
              <a:rPr lang="fr-CA" sz="66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</a:br>
            <a:r>
              <a:rPr lang="fr-CA" sz="66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/>
            </a:r>
            <a:br>
              <a:rPr lang="fr-CA" sz="66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</a:br>
            <a:r>
              <a:rPr lang="fr-CA" sz="66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/>
            </a:r>
            <a:br>
              <a:rPr lang="fr-CA" sz="66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</a:br>
            <a:r>
              <a:rPr lang="fr-CA" sz="2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/>
            </a:r>
            <a:br>
              <a:rPr lang="fr-CA" sz="2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</a:br>
            <a:r>
              <a:rPr lang="fr-CA" sz="2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/>
            </a:r>
            <a:br>
              <a:rPr lang="fr-CA" sz="2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</a:br>
            <a:r>
              <a:rPr lang="fr-CA" sz="2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>1 point par bonne r</a:t>
            </a:r>
            <a:r>
              <a:rPr lang="fr-CA" sz="2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"/>
                <a:ea typeface="MS PGothic" pitchFamily="34" charset="-128"/>
              </a:rPr>
              <a:t>é</a:t>
            </a:r>
            <a:r>
              <a:rPr lang="fr-CA" sz="2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>ponse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90600" y="1524000"/>
            <a:ext cx="6858000" cy="2362200"/>
          </a:xfrm>
        </p:spPr>
        <p:txBody>
          <a:bodyPr/>
          <a:lstStyle/>
          <a:p>
            <a:r>
              <a:rPr kumimoji="0" lang="fr-CA" sz="1400" b="0">
                <a:solidFill>
                  <a:srgbClr val="FF0000"/>
                </a:solidFill>
              </a:rPr>
              <a:t>1) Un cheval est attaché à une corde de 5 mètres.</a:t>
            </a:r>
            <a:br>
              <a:rPr kumimoji="0" lang="fr-CA" sz="1400" b="0">
                <a:solidFill>
                  <a:srgbClr val="FF0000"/>
                </a:solidFill>
              </a:rPr>
            </a:br>
            <a:r>
              <a:rPr kumimoji="0" lang="fr-CA" sz="1400" b="0">
                <a:solidFill>
                  <a:srgbClr val="FF0000"/>
                </a:solidFill>
              </a:rPr>
              <a:t/>
            </a:r>
            <a:br>
              <a:rPr kumimoji="0" lang="fr-CA" sz="1400" b="0">
                <a:solidFill>
                  <a:srgbClr val="FF0000"/>
                </a:solidFill>
              </a:rPr>
            </a:br>
            <a:r>
              <a:rPr kumimoji="0" lang="fr-CA" sz="1400" b="0">
                <a:solidFill>
                  <a:srgbClr val="FF0000"/>
                </a:solidFill>
              </a:rPr>
              <a:t> À 7 mètres du cheval, il y a une meule de foin et, sans briser sa corde,</a:t>
            </a:r>
            <a:br>
              <a:rPr kumimoji="0" lang="fr-CA" sz="1400" b="0">
                <a:solidFill>
                  <a:srgbClr val="FF0000"/>
                </a:solidFill>
              </a:rPr>
            </a:br>
            <a:r>
              <a:rPr kumimoji="0" lang="fr-CA" sz="1400" b="0">
                <a:solidFill>
                  <a:srgbClr val="FF0000"/>
                </a:solidFill>
              </a:rPr>
              <a:t>l’animal arrive à manger le foin quand il le désire.</a:t>
            </a:r>
            <a:br>
              <a:rPr kumimoji="0" lang="fr-CA" sz="1400" b="0">
                <a:solidFill>
                  <a:srgbClr val="FF0000"/>
                </a:solidFill>
              </a:rPr>
            </a:br>
            <a:r>
              <a:rPr kumimoji="0" lang="fr-CA" sz="1400" b="0">
                <a:solidFill>
                  <a:srgbClr val="FF0000"/>
                </a:solidFill>
              </a:rPr>
              <a:t/>
            </a:r>
            <a:br>
              <a:rPr kumimoji="0" lang="fr-CA" sz="1400" b="0">
                <a:solidFill>
                  <a:srgbClr val="FF0000"/>
                </a:solidFill>
              </a:rPr>
            </a:br>
            <a:r>
              <a:rPr kumimoji="0" lang="fr-CA" sz="1400" b="0">
                <a:solidFill>
                  <a:srgbClr val="FF0000"/>
                </a:solidFill>
              </a:rPr>
              <a:t>Comment est-ce possible ??</a:t>
            </a:r>
            <a:br>
              <a:rPr kumimoji="0" lang="fr-CA" sz="1400" b="0">
                <a:solidFill>
                  <a:srgbClr val="FF0000"/>
                </a:solidFill>
              </a:rPr>
            </a:br>
            <a:r>
              <a:rPr kumimoji="0" lang="fr-CA" sz="1400" b="0">
                <a:solidFill>
                  <a:srgbClr val="FF0000"/>
                </a:solidFill>
              </a:rPr>
              <a:t/>
            </a:r>
            <a:br>
              <a:rPr kumimoji="0" lang="fr-CA" sz="1400" b="0">
                <a:solidFill>
                  <a:srgbClr val="FF0000"/>
                </a:solidFill>
              </a:rPr>
            </a:br>
            <a:r>
              <a:rPr kumimoji="0" lang="fr-CA" sz="14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14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14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1400" b="0">
                <a:solidFill>
                  <a:srgbClr val="FF0000"/>
                </a:solidFill>
                <a:latin typeface="ZapfHumnst BT" pitchFamily="34" charset="0"/>
              </a:rPr>
            </a:br>
            <a:endParaRPr kumimoji="0" lang="fr-CA" sz="1400" b="0">
              <a:solidFill>
                <a:srgbClr val="FF0000"/>
              </a:solidFill>
              <a:latin typeface="ZapfHumnst BT" pitchFamily="34" charset="0"/>
            </a:endParaRPr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685800" y="4495800"/>
            <a:ext cx="7900988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20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/>
            </a:r>
            <a:br>
              <a:rPr lang="fr-CA" sz="20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</a:br>
            <a:r>
              <a:rPr lang="fr-CA" sz="20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> </a:t>
            </a:r>
            <a:r>
              <a:rPr lang="fr-CA" sz="40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La corde n’est pas attachée, elle</a:t>
            </a:r>
            <a:r>
              <a:rPr lang="fr-CA" sz="4000" b="0"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> !</a:t>
            </a:r>
            <a:r>
              <a:rPr lang="fr-CA" sz="14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> </a:t>
            </a:r>
            <a:endParaRPr lang="fr-FR" sz="1400" b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ZapfHumnst BT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 autoUpdateAnimBg="0"/>
      <p:bldP spid="3379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42900" y="304800"/>
            <a:ext cx="8572500" cy="3886200"/>
          </a:xfrm>
        </p:spPr>
        <p:txBody>
          <a:bodyPr/>
          <a:lstStyle/>
          <a:p>
            <a:r>
              <a:rPr kumimoji="0" lang="fr-CA"/>
              <a:t/>
            </a:r>
            <a:br>
              <a:rPr kumimoji="0" lang="fr-CA"/>
            </a:br>
            <a: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  <a:t>2°) Jean et son ami Paul jouent aux dames et font 9 parties.</a:t>
            </a:r>
            <a:b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  <a:t>Chacun en gagne le même nombre</a:t>
            </a:r>
            <a:b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  <a:t>et il n</a:t>
            </a:r>
            <a:r>
              <a:rPr kumimoji="0" lang="fr-CA" sz="1800" b="0">
                <a:solidFill>
                  <a:srgbClr val="FF0000"/>
                </a:solidFill>
                <a:latin typeface="Times"/>
              </a:rPr>
              <a:t>’</a:t>
            </a:r>
            <a: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  <a:t>y a aucune partie nulle.</a:t>
            </a:r>
            <a:b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  <a:t>Comment est-ce possible ??</a:t>
            </a:r>
            <a:b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</a:br>
            <a:endParaRPr kumimoji="0" lang="fr-CA" sz="2800" b="0">
              <a:latin typeface="ZapfHumnst BT" pitchFamily="34" charset="0"/>
            </a:endParaRP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381000" y="4724400"/>
            <a:ext cx="84582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4000" b="0"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>Les 2 amis ne jouent pas ensemble !</a:t>
            </a:r>
            <a:endParaRPr lang="fr-FR" sz="4000" b="0">
              <a:effectLst>
                <a:outerShdw blurRad="38100" dist="38100" dir="2700000" algn="tl">
                  <a:srgbClr val="000000"/>
                </a:outerShdw>
              </a:effectLst>
              <a:latin typeface="ZapfHumnst BT" pitchFamily="34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 autoUpdateAnimBg="0"/>
      <p:bldP spid="348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524000"/>
            <a:ext cx="8458200" cy="2590800"/>
          </a:xfrm>
        </p:spPr>
        <p:txBody>
          <a:bodyPr/>
          <a:lstStyle/>
          <a:p>
            <a:r>
              <a:rPr kumimoji="0" lang="fr-CA" sz="1800" b="0">
                <a:solidFill>
                  <a:srgbClr val="FF0000"/>
                </a:solidFill>
              </a:rPr>
              <a:t>3) Un avion, qui transporte une délégation 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de 200 athlètes de l’ex-Union Soviétique,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s’écrase en Sibérie !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/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Où enterre-t-on les survivants tchétchènes ?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</a:br>
            <a:endParaRPr kumimoji="0" lang="fr-CA" sz="2800" b="0">
              <a:latin typeface="ZapfHumnst BT" pitchFamily="34" charset="0"/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685800" y="4646613"/>
            <a:ext cx="76422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40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On n’enterre pas des survivants !</a:t>
            </a:r>
            <a:endParaRPr lang="fr-FR" sz="4000" b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 autoUpdateAnimBg="0"/>
      <p:bldP spid="358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304800"/>
            <a:ext cx="8305800" cy="3352800"/>
          </a:xfrm>
        </p:spPr>
        <p:txBody>
          <a:bodyPr/>
          <a:lstStyle/>
          <a:p>
            <a:r>
              <a:rPr kumimoji="0" lang="fr-CA" sz="28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28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1800" b="0">
                <a:solidFill>
                  <a:srgbClr val="FF0000"/>
                </a:solidFill>
              </a:rPr>
              <a:t>4) «Maman, je ne t’ai pas volé ce billet de 10 €.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Je l’ai trouvé entre les pages 115 et 116 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de ton livre «Plus encore !»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écrit par François de Closets».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/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La preuve que cet enfant ment :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</a:br>
            <a:endParaRPr kumimoji="0" lang="fr-CA" sz="2800" b="0">
              <a:latin typeface="ZapfHumnst BT" pitchFamily="34" charset="0"/>
            </a:endParaRP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528638" y="3429000"/>
            <a:ext cx="8328025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 sz="48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Dans tous les livres,</a:t>
            </a:r>
          </a:p>
          <a:p>
            <a:pPr algn="ctr"/>
            <a:r>
              <a:rPr lang="fr-CA" sz="48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les pages paires sont</a:t>
            </a:r>
          </a:p>
          <a:p>
            <a:pPr algn="ctr"/>
            <a:r>
              <a:rPr lang="fr-CA" sz="48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au verso des pages impaires !</a:t>
            </a:r>
            <a:endParaRPr lang="fr-FR" sz="4800" b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 autoUpdateAnimBg="0"/>
      <p:bldP spid="3686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990600"/>
            <a:ext cx="6019800" cy="2667000"/>
          </a:xfrm>
        </p:spPr>
        <p:txBody>
          <a:bodyPr/>
          <a:lstStyle/>
          <a:p>
            <a:r>
              <a:rPr kumimoji="0" lang="fr-CA" sz="1800" b="0">
                <a:solidFill>
                  <a:srgbClr val="FF0000"/>
                </a:solidFill>
              </a:rPr>
              <a:t>5) Mon oncle arrive dans son chalet où la température est en dessous de zéro °C.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/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Devant l’</a:t>
            </a:r>
            <a:r>
              <a:rPr kumimoji="0" lang="fr-CA" altLang="ja-JP" sz="1800" b="0">
                <a:solidFill>
                  <a:srgbClr val="FF0000"/>
                </a:solidFill>
              </a:rPr>
              <a:t>âtre il y a</a:t>
            </a:r>
            <a:r>
              <a:rPr kumimoji="0" lang="fr-CA" sz="1800" b="0">
                <a:solidFill>
                  <a:srgbClr val="FF0000"/>
                </a:solidFill>
              </a:rPr>
              <a:t> de vieux journaux, du petit bois d’allumage et une lampe à pétrole.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/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Que devra-t-il allumer en premier ?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/>
            </a:r>
            <a:br>
              <a:rPr kumimoji="0" lang="fr-CA" sz="1800" b="0">
                <a:solidFill>
                  <a:srgbClr val="FF0000"/>
                </a:solidFill>
              </a:rPr>
            </a:br>
            <a:endParaRPr kumimoji="0" lang="fr-CA" sz="2800" b="0"/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1981200" y="3810000"/>
            <a:ext cx="5056188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60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Une allumette</a:t>
            </a:r>
            <a:br>
              <a:rPr lang="fr-CA" sz="60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sz="60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ou un briquet !</a:t>
            </a:r>
            <a:endParaRPr lang="fr-FR" sz="6000" b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 autoUpdateAnimBg="0"/>
      <p:bldP spid="3789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524000" y="1066800"/>
            <a:ext cx="6324600" cy="2971800"/>
          </a:xfrm>
        </p:spPr>
        <p:txBody>
          <a:bodyPr/>
          <a:lstStyle/>
          <a:p>
            <a:r>
              <a:rPr kumimoji="0" lang="fr-CA" sz="1800" b="0">
                <a:solidFill>
                  <a:srgbClr val="FF0000"/>
                </a:solidFill>
              </a:rPr>
              <a:t>6) Je roulais à une vitesse normale jusqu’à ce que je me rende compte que j’allais </a:t>
            </a:r>
            <a:r>
              <a:rPr kumimoji="0" lang="fr-CA" altLang="ja-JP" sz="1800" b="0">
                <a:solidFill>
                  <a:srgbClr val="FF0000"/>
                </a:solidFill>
              </a:rPr>
              <a:t>être</a:t>
            </a:r>
            <a:r>
              <a:rPr kumimoji="0" lang="fr-CA" sz="1800" b="0">
                <a:solidFill>
                  <a:srgbClr val="FF0000"/>
                </a:solidFill>
              </a:rPr>
              <a:t> en retard à un rendez-vous important.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/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Alors, j’ai accéléré et j’ai pris le tournant sur 2 roues, juste devant un policier qui m’a bien regardé, mais qui ne m’a pas arrêté !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/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Pourquoi ?</a:t>
            </a:r>
            <a:endParaRPr kumimoji="0" lang="fr-CA" sz="2800" b="0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2667000" y="5180013"/>
            <a:ext cx="48323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5400">
                <a:latin typeface="Arial" charset="0"/>
                <a:ea typeface="MS PGothic" pitchFamily="34" charset="-128"/>
              </a:rPr>
              <a:t>J’étais à vélo</a:t>
            </a:r>
            <a:r>
              <a:rPr lang="fr-CA" sz="54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 !</a:t>
            </a:r>
            <a:endParaRPr lang="fr-FR" sz="5400" b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 autoUpdateAnimBg="0"/>
      <p:bldP spid="389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600200" y="1676400"/>
            <a:ext cx="6400800" cy="2133600"/>
          </a:xfrm>
        </p:spPr>
        <p:txBody>
          <a:bodyPr/>
          <a:lstStyle/>
          <a:p>
            <a: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  <a:t/>
            </a:r>
            <a:br>
              <a:rPr kumimoji="0" lang="fr-CA" sz="1800" b="0">
                <a:solidFill>
                  <a:srgbClr val="FF0000"/>
                </a:solidFill>
                <a:latin typeface="ZapfHumnst BT" pitchFamily="34" charset="0"/>
              </a:rPr>
            </a:br>
            <a:r>
              <a:rPr kumimoji="0" lang="fr-CA" sz="1800" b="0">
                <a:solidFill>
                  <a:srgbClr val="FF0000"/>
                </a:solidFill>
              </a:rPr>
              <a:t/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7) Mes voisins ont 5 enfants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dont la moitié sont des filles.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/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/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Comment est-ce possible ?</a:t>
            </a:r>
            <a:endParaRPr kumimoji="0" lang="fr-CA" sz="2800" b="0"/>
          </a:p>
        </p:txBody>
      </p:sp>
      <p:sp>
        <p:nvSpPr>
          <p:cNvPr id="39940" name="Rectangle 4"/>
          <p:cNvSpPr>
            <a:spLocks noChangeArrowheads="1"/>
          </p:cNvSpPr>
          <p:nvPr/>
        </p:nvSpPr>
        <p:spPr bwMode="auto">
          <a:xfrm>
            <a:off x="1905000" y="4800600"/>
            <a:ext cx="60880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44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Mes voisins ont 5 filles !</a:t>
            </a:r>
            <a:endParaRPr lang="fr-FR" sz="4400" b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utoUpdateAnimBg="0"/>
      <p:bldP spid="3994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295400" y="2057400"/>
            <a:ext cx="6477000" cy="1752600"/>
          </a:xfrm>
        </p:spPr>
        <p:txBody>
          <a:bodyPr/>
          <a:lstStyle/>
          <a:p>
            <a:r>
              <a:rPr kumimoji="0" lang="fr-CA" sz="1800" b="0">
                <a:solidFill>
                  <a:srgbClr val="FF0000"/>
                </a:solidFill>
              </a:rPr>
              <a:t>8) En Arabie Saoudite,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est-il possible pour un beau-frère</a:t>
            </a:r>
            <a:br>
              <a:rPr kumimoji="0" lang="fr-CA" sz="1800" b="0">
                <a:solidFill>
                  <a:srgbClr val="FF0000"/>
                </a:solidFill>
              </a:rPr>
            </a:br>
            <a:r>
              <a:rPr kumimoji="0" lang="fr-CA" sz="1800" b="0">
                <a:solidFill>
                  <a:srgbClr val="FF0000"/>
                </a:solidFill>
              </a:rPr>
              <a:t>d’épouser la sœur de sa veuve ?</a:t>
            </a:r>
            <a:endParaRPr kumimoji="0" lang="fr-CA" sz="2800" b="0"/>
          </a:p>
        </p:txBody>
      </p:sp>
      <p:sp>
        <p:nvSpPr>
          <p:cNvPr id="40965" name="Rectangle 5"/>
          <p:cNvSpPr>
            <a:spLocks noChangeArrowheads="1"/>
          </p:cNvSpPr>
          <p:nvPr/>
        </p:nvSpPr>
        <p:spPr bwMode="auto">
          <a:xfrm>
            <a:off x="2514600" y="4876800"/>
            <a:ext cx="4732338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36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Impossible, il est mort,</a:t>
            </a:r>
            <a:br>
              <a:rPr lang="fr-CA" sz="36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sz="36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puisqu’il a une veuve !</a:t>
            </a:r>
            <a:endParaRPr lang="fr-FR" sz="3600" b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 autoUpdateAnimBg="0"/>
      <p:bldP spid="4096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1295400" y="1066800"/>
            <a:ext cx="6477000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</a:pPr>
            <a: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9) La mère de Pif a trois enfants :</a:t>
            </a:r>
            <a:b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					</a:t>
            </a:r>
            <a:b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 Nouf</a:t>
            </a:r>
            <a:b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Naf </a:t>
            </a:r>
            <a:b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 et   ……..</a:t>
            </a:r>
            <a: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>  </a:t>
            </a:r>
            <a:endParaRPr lang="fr-CA" sz="2800" b="0">
              <a:effectLst>
                <a:outerShdw blurRad="38100" dist="38100" dir="2700000" algn="tl">
                  <a:srgbClr val="000000"/>
                </a:outerShdw>
              </a:effectLst>
              <a:latin typeface="ZapfHumnst BT" pitchFamily="34" charset="0"/>
              <a:ea typeface="MS PGothic" pitchFamily="34" charset="-128"/>
            </a:endParaRP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2971800" y="4267200"/>
            <a:ext cx="3030538" cy="112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r>
              <a:rPr lang="fr-CA" sz="44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Pif !</a:t>
            </a:r>
            <a:br>
              <a:rPr lang="fr-CA" sz="44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b="0">
                <a:latin typeface="Arial" charset="0"/>
                <a:ea typeface="MS PGothic" pitchFamily="34" charset="-128"/>
              </a:rPr>
              <a:t>(</a:t>
            </a:r>
            <a:r>
              <a:rPr lang="fr-CA" b="0" i="1">
                <a:latin typeface="Arial" charset="0"/>
                <a:ea typeface="MS PGothic" pitchFamily="34" charset="-128"/>
              </a:rPr>
              <a:t>On vient de le dire !)</a:t>
            </a:r>
            <a:endParaRPr lang="fr-FR" b="0" i="1">
              <a:latin typeface="Arial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 autoUpdateAnimBg="0"/>
      <p:bldP spid="4198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762000" y="914400"/>
            <a:ext cx="75438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10) Au Japon un homme glisse malencontreusement du rebord de la fen</a:t>
            </a:r>
            <a:r>
              <a:rPr lang="fr-CA" altLang="ja-JP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être d’un</a:t>
            </a:r>
            <a: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  gratte-ciel de 69 étages.</a:t>
            </a:r>
            <a:b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/>
            </a:r>
            <a:b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Il ne se fait aucun mal !</a:t>
            </a:r>
            <a:b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/>
            </a:r>
            <a:b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</a:br>
            <a:r>
              <a:rPr lang="fr-CA" sz="18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Pourquoi ?</a:t>
            </a:r>
            <a:endParaRPr lang="fr-CA" sz="2800" b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MS PGothic" pitchFamily="34" charset="-128"/>
            </a:endParaRPr>
          </a:p>
        </p:txBody>
      </p:sp>
      <p:sp>
        <p:nvSpPr>
          <p:cNvPr id="43012" name="Rectangle 4"/>
          <p:cNvSpPr>
            <a:spLocks noChangeArrowheads="1"/>
          </p:cNvSpPr>
          <p:nvPr/>
        </p:nvSpPr>
        <p:spPr bwMode="auto">
          <a:xfrm>
            <a:off x="990600" y="4875213"/>
            <a:ext cx="721836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CA" sz="40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Il a glissé du rez-de-chaussée</a:t>
            </a:r>
            <a:r>
              <a:rPr lang="fr-CA" sz="4000" b="0">
                <a:effectLst>
                  <a:outerShdw blurRad="38100" dist="38100" dir="2700000" algn="tl">
                    <a:srgbClr val="000000"/>
                  </a:outerShdw>
                </a:effectLst>
                <a:latin typeface="ZapfHumnst BT" pitchFamily="34" charset="0"/>
                <a:ea typeface="MS PGothic" pitchFamily="34" charset="-128"/>
              </a:rPr>
              <a:t> </a:t>
            </a:r>
            <a:r>
              <a:rPr lang="fr-CA" sz="4000" b="0"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!</a:t>
            </a:r>
            <a:endParaRPr lang="fr-FR" sz="4000" b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 autoUpdateAnimBg="0"/>
      <p:bldP spid="430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5" name="Rectangle 3"/>
          <p:cNvSpPr>
            <a:spLocks noChangeArrowheads="1"/>
          </p:cNvSpPr>
          <p:nvPr/>
        </p:nvSpPr>
        <p:spPr bwMode="auto">
          <a:xfrm>
            <a:off x="2743200" y="1143000"/>
            <a:ext cx="5257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CA" sz="54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Alors, le total ?</a:t>
            </a:r>
            <a:endParaRPr lang="fr-CA" sz="7200" b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MS PGothic" pitchFamily="34" charset="-128"/>
            </a:endParaRPr>
          </a:p>
        </p:txBody>
      </p:sp>
      <p:sp>
        <p:nvSpPr>
          <p:cNvPr id="74757" name="Rectangle 5"/>
          <p:cNvSpPr>
            <a:spLocks noChangeArrowheads="1"/>
          </p:cNvSpPr>
          <p:nvPr/>
        </p:nvSpPr>
        <p:spPr bwMode="auto">
          <a:xfrm>
            <a:off x="2590800" y="2590800"/>
            <a:ext cx="5410200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CA" sz="54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A 05/10, on a son Bac  …</a:t>
            </a:r>
            <a:endParaRPr lang="fr-CA" sz="7200" b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MS PGothic" pitchFamily="34" charset="-128"/>
            </a:endParaRPr>
          </a:p>
        </p:txBody>
      </p:sp>
      <p:sp>
        <p:nvSpPr>
          <p:cNvPr id="74758" name="Rectangle 6"/>
          <p:cNvSpPr>
            <a:spLocks noChangeArrowheads="1"/>
          </p:cNvSpPr>
          <p:nvPr/>
        </p:nvSpPr>
        <p:spPr bwMode="auto">
          <a:xfrm>
            <a:off x="3124200" y="4572000"/>
            <a:ext cx="4191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CA" sz="5400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… belge ! </a:t>
            </a:r>
            <a:endParaRPr lang="fr-CA" sz="7200" b="0"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MS PGothic" pitchFamily="34" charset="-128"/>
            </a:endParaRPr>
          </a:p>
        </p:txBody>
      </p:sp>
      <p:pic>
        <p:nvPicPr>
          <p:cNvPr id="74759" name="Picture 7" descr="homme_03014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381000"/>
            <a:ext cx="1911350" cy="2667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47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47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47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5" grpId="0" autoUpdateAnimBg="0"/>
      <p:bldP spid="74757" grpId="0" autoUpdateAnimBg="0"/>
      <p:bldP spid="74758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message_jump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9400" y="1828800"/>
            <a:ext cx="4267200" cy="2292350"/>
          </a:xfrm>
          <a:prstGeom prst="rect">
            <a:avLst/>
          </a:prstGeom>
          <a:noFill/>
        </p:spPr>
      </p:pic>
      <p:sp>
        <p:nvSpPr>
          <p:cNvPr id="76803" name="Rectangle 3">
            <a:hlinkClick r:id="rId5"/>
          </p:cNvPr>
          <p:cNvSpPr>
            <a:spLocks noChangeArrowheads="1"/>
          </p:cNvSpPr>
          <p:nvPr/>
        </p:nvSpPr>
        <p:spPr bwMode="auto">
          <a:xfrm>
            <a:off x="5943600" y="6096000"/>
            <a:ext cx="2590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r>
              <a:rPr lang="fr-CA" b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charset="0"/>
                <a:ea typeface="MS PGothic" pitchFamily="34" charset="-128"/>
              </a:rPr>
              <a:t>www.portzer.fr.cx</a:t>
            </a:r>
            <a:endParaRPr lang="fr-CA" sz="7200" b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charset="0"/>
              <a:ea typeface="MS PGothic" pitchFamily="34" charset="-128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6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68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 autoUpdateAnimBg="0"/>
    </p:bldLst>
  </p:timing>
</p:sld>
</file>

<file path=ppt/theme/theme1.xml><?xml version="1.0" encoding="utf-8"?>
<a:theme xmlns:a="http://schemas.openxmlformats.org/drawingml/2006/main" name="Exécutive">
  <a:themeElements>
    <a:clrScheme name="Exécutive 1">
      <a:dk1>
        <a:srgbClr val="2C1102"/>
      </a:dk1>
      <a:lt1>
        <a:srgbClr val="686A69"/>
      </a:lt1>
      <a:dk2>
        <a:srgbClr val="FFFFFF"/>
      </a:dk2>
      <a:lt2>
        <a:srgbClr val="808080"/>
      </a:lt2>
      <a:accent1>
        <a:srgbClr val="212164"/>
      </a:accent1>
      <a:accent2>
        <a:srgbClr val="BEAA83"/>
      </a:accent2>
      <a:accent3>
        <a:srgbClr val="B9B9B9"/>
      </a:accent3>
      <a:accent4>
        <a:srgbClr val="240D01"/>
      </a:accent4>
      <a:accent5>
        <a:srgbClr val="ABABB8"/>
      </a:accent5>
      <a:accent6>
        <a:srgbClr val="AC9A76"/>
      </a:accent6>
      <a:hlink>
        <a:srgbClr val="6E3D19"/>
      </a:hlink>
      <a:folHlink>
        <a:srgbClr val="CBC383"/>
      </a:folHlink>
    </a:clrScheme>
    <a:fontScheme name="Exécutive">
      <a:majorFont>
        <a:latin typeface="Arial"/>
        <a:ea typeface="MS PGothic"/>
        <a:cs typeface=""/>
      </a:majorFont>
      <a:minorFont>
        <a:latin typeface="Arial"/>
        <a:ea typeface="MS P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CA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Exécutive 1">
        <a:dk1>
          <a:srgbClr val="2C1102"/>
        </a:dk1>
        <a:lt1>
          <a:srgbClr val="686A69"/>
        </a:lt1>
        <a:dk2>
          <a:srgbClr val="FFFFFF"/>
        </a:dk2>
        <a:lt2>
          <a:srgbClr val="808080"/>
        </a:lt2>
        <a:accent1>
          <a:srgbClr val="212164"/>
        </a:accent1>
        <a:accent2>
          <a:srgbClr val="BEAA83"/>
        </a:accent2>
        <a:accent3>
          <a:srgbClr val="B9B9B9"/>
        </a:accent3>
        <a:accent4>
          <a:srgbClr val="240D01"/>
        </a:accent4>
        <a:accent5>
          <a:srgbClr val="ABABB8"/>
        </a:accent5>
        <a:accent6>
          <a:srgbClr val="AC9A76"/>
        </a:accent6>
        <a:hlink>
          <a:srgbClr val="6E3D19"/>
        </a:hlink>
        <a:folHlink>
          <a:srgbClr val="CBC38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2C1102"/>
    </a:dk1>
    <a:lt1>
      <a:srgbClr val="FC0208"/>
    </a:lt1>
    <a:dk2>
      <a:srgbClr val="FFFFFF"/>
    </a:dk2>
    <a:lt2>
      <a:srgbClr val="808080"/>
    </a:lt2>
    <a:accent1>
      <a:srgbClr val="212164"/>
    </a:accent1>
    <a:accent2>
      <a:srgbClr val="BEAA83"/>
    </a:accent2>
    <a:accent3>
      <a:srgbClr val="FDAAAA"/>
    </a:accent3>
    <a:accent4>
      <a:srgbClr val="240D01"/>
    </a:accent4>
    <a:accent5>
      <a:srgbClr val="ABABB8"/>
    </a:accent5>
    <a:accent6>
      <a:srgbClr val="AC9A76"/>
    </a:accent6>
    <a:hlink>
      <a:srgbClr val="FE0E0B"/>
    </a:hlink>
    <a:folHlink>
      <a:srgbClr val="FF050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DISQUE TRES DUR:Applications:Microsoft Office 2004:Modèles:Présentations:Conceptions:Exécutive</Template>
  <TotalTime>598</TotalTime>
  <Words>279</Words>
  <Application>Microsoft Office PowerPoint</Application>
  <PresentationFormat>Affichage à l'écran (4:3)</PresentationFormat>
  <Paragraphs>64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3" baseType="lpstr">
      <vt:lpstr>Times New Roman</vt:lpstr>
      <vt:lpstr>Arial</vt:lpstr>
      <vt:lpstr>MS PGothic</vt:lpstr>
      <vt:lpstr>Times</vt:lpstr>
      <vt:lpstr>ヒラギノ角ゴ Pro W6</vt:lpstr>
      <vt:lpstr>Ace Crikey</vt:lpstr>
      <vt:lpstr>ZapfHumnst BT</vt:lpstr>
      <vt:lpstr>Exécutive</vt:lpstr>
      <vt:lpstr>BAC BELGE </vt:lpstr>
      <vt:lpstr>10 questions !  Notez vos réponses pour vous en souvenir au moment de la correction !</vt:lpstr>
      <vt:lpstr>Un cheval est attaché à une corde de 5 mètres.   À 7 mètres du cheval, il y a une meule de foin et,  sans briser sa corde, l’animal arrive à manger le foin quand il le désire.  Comment est-ce possible ? </vt:lpstr>
      <vt:lpstr> 2) Jean et son ami Paul jouent aux dames et font 9 parties.  Chacun en gagne le même nombre et il n’y a aucune partie nulle.  Comment est-ce possible ?</vt:lpstr>
      <vt:lpstr>3) Un avion, qui transporte une délégation de  200 athlètes de l’ex-Union Soviétique, s’écrase en Sibérie !  Où enterre-t-on les survivants tchétchènes ?</vt:lpstr>
      <vt:lpstr> 4) «Maman, je ne t’ai pas volé ce billet de 10 €. Je l’ai trouvé entre les pages 115 et 116  de ton livre «Plus encore !» écrit par François de Closets» !  Cet enfant ment ! Quelle preuve a sa mère ?</vt:lpstr>
      <vt:lpstr>5) Mon oncle arrive dans son chalet où la température est en dessous de zéro °C.  Il y a devant l’âtre, du papier, du petit bois d’allumage et une lampe à pétrole.  Que devra-t-il allumer en premier ? </vt:lpstr>
      <vt:lpstr>6) Je roulais à une vitesse normale jusqu’à ce que  je me rende compte que j’allais être en retard à un rendez-vous important.  Alors, j’ai accéléré et j’ai pris le tournant sur 2 roues, juste devant un policier qui bien m’a regardé, mais qui ne m’a pas arrêté !  Pourquoi ?</vt:lpstr>
      <vt:lpstr>  7) Mes voisins ont 5 enfants dont la moitié sont des filles.   Comment est-ce possible ? </vt:lpstr>
      <vt:lpstr>8) En Arabie Séoudite, est-il possible pour un beau-frère d’épouser la sœur de sa veuve ?</vt:lpstr>
      <vt:lpstr>Diapositive 11</vt:lpstr>
      <vt:lpstr>Diapositive 12</vt:lpstr>
      <vt:lpstr>Diapositive 13</vt:lpstr>
      <vt:lpstr>1) Un cheval est attaché à une corde de 5 mètres.   À 7 mètres du cheval, il y a une meule de foin et, sans briser sa corde, l’animal arrive à manger le foin quand il le désire.  Comment est-ce possible ??    </vt:lpstr>
      <vt:lpstr> 2°) Jean et son ami Paul jouent aux dames et font 9 parties.  Chacun en gagne le même nombre et il n’y a aucune partie nulle.  Comment est-ce possible ??  </vt:lpstr>
      <vt:lpstr>3) Un avion, qui transporte une délégation  de 200 athlètes de l’ex-Union Soviétique, s’écrase en Sibérie !  Où enterre-t-on les survivants tchétchènes ?    </vt:lpstr>
      <vt:lpstr> 4) «Maman, je ne t’ai pas volé ce billet de 10 €. Je l’ai trouvé entre les pages 115 et 116  de ton livre «Plus encore !» écrit par François de Closets».  La preuve que cet enfant ment :  </vt:lpstr>
      <vt:lpstr>5) Mon oncle arrive dans son chalet où la température est en dessous de zéro °C.  Devant l’âtre il y a de vieux journaux, du petit bois d’allumage et une lampe à pétrole.  Que devra-t-il allumer en premier ?  </vt:lpstr>
      <vt:lpstr>6) Je roulais à une vitesse normale jusqu’à ce que je me rende compte que j’allais être en retard à un rendez-vous important.  Alors, j’ai accéléré et j’ai pris le tournant sur 2 roues, juste devant un policier qui m’a bien regardé, mais qui ne m’a pas arrêté !  Pourquoi ?</vt:lpstr>
      <vt:lpstr>  7) Mes voisins ont 5 enfants dont la moitié sont des filles.   Comment est-ce possible ?</vt:lpstr>
      <vt:lpstr>8) En Arabie Saoudite, est-il possible pour un beau-frère d’épouser la sœur de sa veuve ?</vt:lpstr>
      <vt:lpstr>Diapositive 22</vt:lpstr>
      <vt:lpstr>Diapositive 23</vt:lpstr>
      <vt:lpstr>Diapositive 24</vt:lpstr>
      <vt:lpstr>Diapositive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BAC BELGE</dc:title>
  <dc:creator>M. Françoise PUBILL</dc:creator>
  <cp:lastModifiedBy>M. Françoise PUBILL</cp:lastModifiedBy>
  <cp:revision>16</cp:revision>
  <dcterms:created xsi:type="dcterms:W3CDTF">2004-04-22T14:52:55Z</dcterms:created>
  <dcterms:modified xsi:type="dcterms:W3CDTF">2014-10-30T20:51:28Z</dcterms:modified>
</cp:coreProperties>
</file>