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1"/>
  </p:notesMasterIdLst>
  <p:sldIdLst>
    <p:sldId id="257" r:id="rId2"/>
    <p:sldId id="256" r:id="rId3"/>
    <p:sldId id="300" r:id="rId4"/>
    <p:sldId id="301" r:id="rId5"/>
    <p:sldId id="302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8" r:id="rId35"/>
    <p:sldId id="289" r:id="rId36"/>
    <p:sldId id="290" r:id="rId37"/>
    <p:sldId id="291" r:id="rId38"/>
    <p:sldId id="292" r:id="rId39"/>
    <p:sldId id="293" r:id="rId40"/>
    <p:sldId id="299" r:id="rId41"/>
    <p:sldId id="294" r:id="rId42"/>
    <p:sldId id="295" r:id="rId43"/>
    <p:sldId id="296" r:id="rId44"/>
    <p:sldId id="297" r:id="rId45"/>
    <p:sldId id="298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8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8" r:id="rId70"/>
    <p:sldId id="326" r:id="rId71"/>
    <p:sldId id="327" r:id="rId72"/>
    <p:sldId id="333" r:id="rId73"/>
    <p:sldId id="329" r:id="rId74"/>
    <p:sldId id="330" r:id="rId75"/>
    <p:sldId id="331" r:id="rId76"/>
    <p:sldId id="332" r:id="rId77"/>
    <p:sldId id="334" r:id="rId78"/>
    <p:sldId id="335" r:id="rId79"/>
    <p:sldId id="336" r:id="rId8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B8CBA-A42F-47D1-AECA-B28A410BE76E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CF204-5194-46E4-B3DD-4468A8683EBF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ECF204-5194-46E4-B3DD-4468A8683EBF}" type="slidenum">
              <a:rPr lang="fr-FR" smtClean="0"/>
              <a:t>54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2AB4F-3495-4E0D-AC1B-199B006F78F1}" type="datetimeFigureOut">
              <a:rPr lang="fr-FR" smtClean="0"/>
              <a:t>14/09/2014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35D16-D88D-4888-816A-97316781AA6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ceramics1-110614062355-phpapp02-thumbnail-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399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  <p:sndAc>
      <p:stSnd loop="1">
        <p:snd r:embed="rId2" name="(film) le parra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183951_156526721072182_10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00694" y="2214554"/>
            <a:ext cx="3000396" cy="3434843"/>
          </a:xfrm>
        </p:spPr>
      </p:pic>
      <p:sp>
        <p:nvSpPr>
          <p:cNvPr id="6" name="Espace réservé du texte 5"/>
          <p:cNvSpPr>
            <a:spLocks noGrp="1"/>
          </p:cNvSpPr>
          <p:nvPr>
            <p:ph type="body" sz="half" idx="2"/>
          </p:nvPr>
        </p:nvSpPr>
        <p:spPr>
          <a:xfrm>
            <a:off x="457200" y="214291"/>
            <a:ext cx="8472518" cy="114300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sz="2800" b="1" dirty="0"/>
              <a:t>Anya </a:t>
            </a:r>
            <a:r>
              <a:rPr lang="en-US" sz="2800" b="1" dirty="0" err="1"/>
              <a:t>Stasenko</a:t>
            </a:r>
            <a:r>
              <a:rPr lang="en-US" sz="2800" b="1" dirty="0"/>
              <a:t> and </a:t>
            </a:r>
            <a:r>
              <a:rPr lang="en-US" sz="2800" b="1" dirty="0" err="1"/>
              <a:t>Slava</a:t>
            </a:r>
            <a:r>
              <a:rPr lang="en-US" sz="2800" b="1" dirty="0"/>
              <a:t> </a:t>
            </a:r>
            <a:r>
              <a:rPr lang="en-US" sz="2800" b="1" dirty="0" err="1"/>
              <a:t>Leontiev</a:t>
            </a:r>
            <a:r>
              <a:rPr lang="en-US" sz="2800" b="1" dirty="0"/>
              <a:t> - were born </a:t>
            </a:r>
            <a:r>
              <a:rPr lang="en-US" sz="2800" b="1" dirty="0" err="1"/>
              <a:t>respectivley</a:t>
            </a:r>
            <a:r>
              <a:rPr lang="en-US" sz="2800" b="1" dirty="0"/>
              <a:t> in 1965 and 1967 and live in </a:t>
            </a:r>
            <a:r>
              <a:rPr lang="en-US" sz="2800" b="1" dirty="0" err="1"/>
              <a:t>Krakov</a:t>
            </a:r>
            <a:r>
              <a:rPr lang="en-US" sz="2800" b="1" dirty="0"/>
              <a:t> in Ukraine.  They specialize in hand painted porcelain sculptures.</a:t>
            </a:r>
            <a:endParaRPr lang="fr-FR" sz="2800" b="1" dirty="0"/>
          </a:p>
        </p:txBody>
      </p:sp>
      <p:pic>
        <p:nvPicPr>
          <p:cNvPr id="1026" name="Picture 2" descr="C:\Users\Maite\Desktop\87d62849afdb892ee92002742bf878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785926"/>
            <a:ext cx="4762500" cy="2628900"/>
          </a:xfrm>
          <a:prstGeom prst="rect">
            <a:avLst/>
          </a:prstGeom>
          <a:noFill/>
        </p:spPr>
      </p:pic>
      <p:pic>
        <p:nvPicPr>
          <p:cNvPr id="1027" name="Picture 3" descr="C:\Users\Maite\Desktop\imagesR8VQZX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643446"/>
            <a:ext cx="2400300" cy="1905000"/>
          </a:xfrm>
          <a:prstGeom prst="rect">
            <a:avLst/>
          </a:prstGeom>
          <a:noFill/>
        </p:spPr>
      </p:pic>
      <p:pic>
        <p:nvPicPr>
          <p:cNvPr id="1028" name="Picture 4" descr="C:\Users\Maite\Desktop\sans-tit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4714884"/>
            <a:ext cx="2647950" cy="17240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337051_518028498219743_34707758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88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774323_512818682074058_156717395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2119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549925_513755595313700_1355289690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93417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02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3c129a58179d9c0f0fde8e7465fdc4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05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08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8646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12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13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879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14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15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16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17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18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19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9198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20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22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2-05-2014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2-05-20140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732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2-05-2014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074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2-05-2014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2-05-20140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1450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2-05-20140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85019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2-05-20140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04525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24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803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25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8803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26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98977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27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28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---29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3459_491119060910687_1093884516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53588_472079149481345_1903171663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096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56347_473884849300775_763009678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5862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77825_480956095260317_169882949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765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69418_484244864931440_885618855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5032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69456_480956168593643_604720537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3802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78218_480956128593647_478408271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333160_509663642389562_1754869991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9502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18833_496234213732505_67045170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38943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52722_429736837048910_454419767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53105_476145099074750_802876252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80027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295301_515271978495395_1171482878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317499_541226469233279_1541454893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484514_436626936359900_463847652_n-580x4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399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540824_507716122584314_1651121274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6707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614712_510032355686024_686293799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8134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615206_473884732634120_467206980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5032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621829_496964690326124_2114676974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97503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680416_485015748187685_1388872918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086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894461_545944575428135_861469564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8373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903596_545650218790904_205590979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0602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680498_488285537860706_1471406515_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21096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703798_488527587836501_1562627391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6282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704131_513174252038501_159694063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6884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706112_496234210399172_2077933368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38943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774186_515896091766317_1726162252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6608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812661_526996333989626_365422219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9502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859019_526992550656671_1888994905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096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902449_549987041690555_872750842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0392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858306_529577843731475_1630001691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932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904842_553579161331343_182230559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28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919121_659261987429726_187069181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6884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074280_601676016521657_496345284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26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243891_610902638932328_1967822281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10194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263954_620168361339089_854078188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858001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271507_609505632405362_1274189135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86036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278876_610345292321396_1799215352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72690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274681_610902635598995_1259281402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0969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274784_610902745598984_30916364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10970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0549238_776002535755670_6928445415052586874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0044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404747_644828785539713_1894900111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9502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415258_644833285539263_11929425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462723_648570688498856_65831123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22174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a9cd277ac094f91e7f4bffe139f992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e698c6d19e0f5b34dbad488e8d8ecc1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96693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Fish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1825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655412_678537882168803_193926651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6890" cy="6858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57818" y="1"/>
            <a:ext cx="3643338" cy="1571612"/>
          </a:xfrm>
        </p:spPr>
        <p:txBody>
          <a:bodyPr>
            <a:normAutofit/>
          </a:bodyPr>
          <a:lstStyle/>
          <a:p>
            <a:r>
              <a:rPr lang="fr-FR" sz="3600" b="1" dirty="0" err="1" smtClean="0">
                <a:solidFill>
                  <a:srgbClr val="FF0000"/>
                </a:solidFill>
              </a:rPr>
              <a:t>Pps</a:t>
            </a:r>
            <a:r>
              <a:rPr lang="fr-FR" sz="3600" b="1" dirty="0" smtClean="0">
                <a:solidFill>
                  <a:srgbClr val="FF0000"/>
                </a:solidFill>
              </a:rPr>
              <a:t>-14-09-2014</a:t>
            </a:r>
          </a:p>
          <a:p>
            <a:pPr algn="ctr"/>
            <a:r>
              <a:rPr lang="fr-FR" sz="3600" b="1" dirty="0" smtClean="0">
                <a:solidFill>
                  <a:srgbClr val="FF0000"/>
                </a:solidFill>
                <a:latin typeface="Curlz MT" pitchFamily="82" charset="0"/>
              </a:rPr>
              <a:t>Maïté</a:t>
            </a:r>
            <a:endParaRPr lang="fr-FR" sz="3600" b="1" dirty="0">
              <a:solidFill>
                <a:srgbClr val="FF00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19</Words>
  <Application>Microsoft Office PowerPoint</Application>
  <PresentationFormat>Affichage à l'écran (4:3)</PresentationFormat>
  <Paragraphs>4</Paragraphs>
  <Slides>79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79</vt:i4>
      </vt:variant>
    </vt:vector>
  </HeadingPairs>
  <TitlesOfParts>
    <vt:vector size="8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Maite</dc:creator>
  <cp:lastModifiedBy>Maite</cp:lastModifiedBy>
  <cp:revision>8</cp:revision>
  <dcterms:created xsi:type="dcterms:W3CDTF">2014-09-14T21:35:23Z</dcterms:created>
  <dcterms:modified xsi:type="dcterms:W3CDTF">2014-09-14T22:48:05Z</dcterms:modified>
</cp:coreProperties>
</file>