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46C5C-50F5-46D9-AE42-EC811260FBCB}" type="datetimeFigureOut">
              <a:rPr lang="fr-FR" smtClean="0"/>
              <a:t>21/10/2014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C1DFB-5CCE-4093-B4F3-7C83818C14B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/>
          <a:lstStyle/>
          <a:p>
            <a:r>
              <a:rPr lang="fr-FR" dirty="0" smtClean="0">
                <a:latin typeface="Brush Script MT" pitchFamily="66" charset="0"/>
              </a:rPr>
              <a:t>Sarko</a:t>
            </a:r>
            <a:r>
              <a:rPr lang="fr-FR" dirty="0">
                <a:latin typeface="Brush Script MT" pitchFamily="66" charset="0"/>
              </a:rPr>
              <a:t> </a:t>
            </a:r>
            <a:r>
              <a:rPr lang="fr-FR" dirty="0" smtClean="0">
                <a:latin typeface="Brush Script MT" pitchFamily="66" charset="0"/>
              </a:rPr>
              <a:t>/ Nabilla, Alizéeww, cette fille, mais c’est une vraie folle. :’)</a:t>
            </a:r>
            <a:br>
              <a:rPr lang="fr-FR" dirty="0" smtClean="0">
                <a:latin typeface="Brush Script MT" pitchFamily="66" charset="0"/>
              </a:rPr>
            </a:br>
            <a:r>
              <a:rPr lang="fr-FR" dirty="0" smtClean="0">
                <a:latin typeface="Brush Script MT" pitchFamily="66" charset="0"/>
              </a:rPr>
              <a:t>Elle me fait rire h24.</a:t>
            </a:r>
            <a:br>
              <a:rPr lang="fr-FR" dirty="0" smtClean="0">
                <a:latin typeface="Brush Script MT" pitchFamily="66" charset="0"/>
              </a:rPr>
            </a:br>
            <a:r>
              <a:rPr lang="fr-FR" dirty="0" smtClean="0">
                <a:latin typeface="Brush Script MT" pitchFamily="66" charset="0"/>
              </a:rPr>
              <a:t>Pleins de délires, puis, faut dire, on se connait depuis un bail. .x.</a:t>
            </a:r>
            <a:br>
              <a:rPr lang="fr-FR" dirty="0" smtClean="0">
                <a:latin typeface="Brush Script MT" pitchFamily="66" charset="0"/>
              </a:rPr>
            </a:br>
            <a:r>
              <a:rPr lang="ka-GE" dirty="0"/>
              <a:t>ღ</a:t>
            </a:r>
            <a:endParaRPr lang="fr-FR" dirty="0">
              <a:latin typeface="Brush Script MT" pitchFamily="66" charset="0"/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731837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/>
          <a:lstStyle/>
          <a:p>
            <a:r>
              <a:rPr lang="fr-FR" dirty="0" smtClean="0">
                <a:solidFill>
                  <a:srgbClr val="C00000"/>
                </a:solidFill>
                <a:latin typeface="Brush Script MT" pitchFamily="66" charset="0"/>
              </a:rPr>
              <a:t>Eww, un panda chou. </a:t>
            </a:r>
            <a:r>
              <a:rPr lang="ka-GE" dirty="0" smtClean="0">
                <a:solidFill>
                  <a:srgbClr val="C00000"/>
                </a:solidFill>
              </a:rPr>
              <a:t>ღ</a:t>
            </a:r>
            <a:r>
              <a:rPr lang="fr-FR" dirty="0">
                <a:solidFill>
                  <a:srgbClr val="C00000"/>
                </a:solidFill>
                <a:latin typeface="Brush Script MT" pitchFamily="66" charset="0"/>
              </a:rPr>
              <a:t/>
            </a:r>
            <a:br>
              <a:rPr lang="fr-FR" dirty="0">
                <a:solidFill>
                  <a:srgbClr val="C00000"/>
                </a:solidFill>
                <a:latin typeface="Brush Script MT" pitchFamily="66" charset="0"/>
              </a:rPr>
            </a:br>
            <a:r>
              <a:rPr lang="fr-FR" dirty="0" smtClean="0">
                <a:solidFill>
                  <a:srgbClr val="C00000"/>
                </a:solidFill>
                <a:latin typeface="Brush Script MT" pitchFamily="66" charset="0"/>
              </a:rPr>
              <a:t>Cette fille, super compréhensive, elle est vraiment adorable. :’)</a:t>
            </a:r>
            <a:endParaRPr lang="fr-FR" dirty="0">
              <a:solidFill>
                <a:srgbClr val="C00000"/>
              </a:solidFill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731837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/>
          <a:lstStyle/>
          <a:p>
            <a:r>
              <a:rPr lang="fr-FR" dirty="0" smtClean="0">
                <a:latin typeface="Brush Script MT" pitchFamily="66" charset="0"/>
              </a:rPr>
              <a:t>Ma peluche. xD</a:t>
            </a:r>
            <a:br>
              <a:rPr lang="fr-FR" dirty="0" smtClean="0">
                <a:latin typeface="Brush Script MT" pitchFamily="66" charset="0"/>
              </a:rPr>
            </a:br>
            <a:r>
              <a:rPr lang="fr-FR" dirty="0" smtClean="0">
                <a:latin typeface="Brush Script MT" pitchFamily="66" charset="0"/>
              </a:rPr>
              <a:t>Eh, j’ai décider de kidnapper son lapin. :D</a:t>
            </a:r>
            <a:br>
              <a:rPr lang="fr-FR" dirty="0" smtClean="0">
                <a:latin typeface="Brush Script MT" pitchFamily="66" charset="0"/>
              </a:rPr>
            </a:br>
            <a:r>
              <a:rPr lang="fr-FR" dirty="0" smtClean="0">
                <a:latin typeface="Brush Script MT" pitchFamily="66" charset="0"/>
              </a:rPr>
              <a:t>Nan, sans dec, elle est vraiment sympa cette fille. :’) </a:t>
            </a:r>
            <a:r>
              <a:rPr lang="ka-GE" dirty="0"/>
              <a:t>ღ</a:t>
            </a:r>
            <a:endParaRPr lang="fr-FR" dirty="0"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731837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/>
          <a:lstStyle/>
          <a:p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Brush Script MT" pitchFamily="66" charset="0"/>
              </a:rPr>
              <a:t>Ceci est très rare, une amande vivante qui parle, sisi ! </a:t>
            </a:r>
            <a:b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Brush Script MT" pitchFamily="66" charset="0"/>
              </a:rPr>
            </a:b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Brush Script MT" pitchFamily="66" charset="0"/>
              </a:rPr>
              <a:t>Elle, je kiff la terrifiée, c’est hilarant. :’) </a:t>
            </a:r>
            <a:r>
              <a:rPr lang="ka-GE" dirty="0">
                <a:solidFill>
                  <a:schemeClr val="accent5">
                    <a:lumMod val="75000"/>
                  </a:schemeClr>
                </a:solidFill>
              </a:rPr>
              <a:t>ღ</a:t>
            </a:r>
            <a:endParaRPr lang="fr-FR" dirty="0">
              <a:solidFill>
                <a:schemeClr val="accent5">
                  <a:lumMod val="75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731837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7000"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/>
          <a:lstStyle/>
          <a:p>
            <a:r>
              <a:rPr lang="fr-FR" dirty="0" smtClean="0">
                <a:latin typeface="Brush Script MT" pitchFamily="66" charset="0"/>
              </a:rPr>
              <a:t>Je la connait depuis peu, mais le peu que je connais, je l’adore. :’) </a:t>
            </a:r>
            <a:r>
              <a:rPr lang="ka-GE" dirty="0"/>
              <a:t>ღ</a:t>
            </a:r>
            <a:endParaRPr lang="fr-FR" dirty="0"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731837"/>
          </a:xfrm>
        </p:spPr>
        <p:txBody>
          <a:bodyPr/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/>
          <a:lstStyle/>
          <a:p>
            <a: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  <a:t>Et alors elle, mais elle, je n’ai pas assez de mots.</a:t>
            </a:r>
            <a:b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</a:br>
            <a: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  <a:t>C’est réellement, la meilleure des filles.</a:t>
            </a:r>
            <a:b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</a:br>
            <a: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  <a:t>Une perfection elle.</a:t>
            </a:r>
            <a:b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</a:br>
            <a:r>
              <a:rPr lang="fr-FR" dirty="0" smtClean="0">
                <a:solidFill>
                  <a:srgbClr val="00B0F0"/>
                </a:solidFill>
                <a:latin typeface="Brush Script MT" pitchFamily="66" charset="0"/>
              </a:rPr>
              <a:t>Je l’aime fort. </a:t>
            </a:r>
            <a:r>
              <a:rPr lang="ka-GE" dirty="0">
                <a:solidFill>
                  <a:srgbClr val="00B0F0"/>
                </a:solidFill>
              </a:rPr>
              <a:t>ღ</a:t>
            </a:r>
            <a:endParaRPr lang="fr-FR" dirty="0">
              <a:solidFill>
                <a:srgbClr val="00B0F0"/>
              </a:solidFill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51754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Eh, qui dois-je remercier pour ces merveilleuses rencontres ? </a:t>
            </a:r>
            <a:br>
              <a:rPr lang="fr-FR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</a:br>
            <a:r>
              <a:rPr lang="fr-FR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Ce lapin, là, derrière, comme quoi tout est possible. C’est fou, nope ?</a:t>
            </a:r>
            <a:endParaRPr lang="fr-FR" sz="4800" dirty="0">
              <a:solidFill>
                <a:schemeClr val="tx1">
                  <a:lumMod val="95000"/>
                  <a:lumOff val="5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44610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357554" y="5214950"/>
            <a:ext cx="17602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u="sng" dirty="0"/>
              <a:t>ღ</a:t>
            </a:r>
            <a:endParaRPr lang="fr-FR" dirty="0"/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90</Words>
  <Application>Microsoft Office PowerPoint</Application>
  <PresentationFormat>Affichage à l'écran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Sarko / Nabilla, Alizéeww, cette fille, mais c’est une vraie folle. :’) Elle me fait rire h24. Pleins de délires, puis, faut dire, on se connait depuis un bail. .x. ღ</vt:lpstr>
      <vt:lpstr>Eww, un panda chou. ღ Cette fille, super compréhensive, elle est vraiment adorable. :’)</vt:lpstr>
      <vt:lpstr>Ma peluche. xD Eh, j’ai décider de kidnapper son lapin. :D Nan, sans dec, elle est vraiment sympa cette fille. :’) ღ</vt:lpstr>
      <vt:lpstr>Ceci est très rare, une amande vivante qui parle, sisi !  Elle, je kiff la terrifiée, c’est hilarant. :’) ღ</vt:lpstr>
      <vt:lpstr>Je la connait depuis peu, mais le peu que je connais, je l’adore. :’) ღ</vt:lpstr>
      <vt:lpstr>Et alors elle, mais elle, je n’ai pas assez de mots. C’est réellement, la meilleure des filles. Une perfection elle. Je l’aime fort. ღ</vt:lpstr>
      <vt:lpstr>Eh, qui dois-je remercier pour ces merveilleuses rencontres ?  Ce lapin, là, derrière, comme quoi tout est possible. C’est fou, nope 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de Schuytener</dc:creator>
  <cp:lastModifiedBy>de Schuytener</cp:lastModifiedBy>
  <cp:revision>7</cp:revision>
  <dcterms:created xsi:type="dcterms:W3CDTF">2014-10-21T12:32:15Z</dcterms:created>
  <dcterms:modified xsi:type="dcterms:W3CDTF">2014-10-21T13:51:56Z</dcterms:modified>
</cp:coreProperties>
</file>