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6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85" r:id="rId28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1" d="100"/>
          <a:sy n="71" d="100"/>
        </p:scale>
        <p:origin x="-1334" y="-19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7896B-36A6-4D4A-A45D-AC39BAD77895}" type="datetimeFigureOut">
              <a:rPr lang="fr-FR" smtClean="0"/>
              <a:pPr/>
              <a:t>20/10/2014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DEFE4-9CDA-44AD-B2E1-512A9B604FD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7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7896B-36A6-4D4A-A45D-AC39BAD77895}" type="datetimeFigureOut">
              <a:rPr lang="fr-FR" smtClean="0"/>
              <a:pPr/>
              <a:t>20/10/2014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DEFE4-9CDA-44AD-B2E1-512A9B604FD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7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7896B-36A6-4D4A-A45D-AC39BAD77895}" type="datetimeFigureOut">
              <a:rPr lang="fr-FR" smtClean="0"/>
              <a:pPr/>
              <a:t>20/10/2014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DEFE4-9CDA-44AD-B2E1-512A9B604FD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7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7896B-36A6-4D4A-A45D-AC39BAD77895}" type="datetimeFigureOut">
              <a:rPr lang="fr-FR" smtClean="0"/>
              <a:pPr/>
              <a:t>20/10/2014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DEFE4-9CDA-44AD-B2E1-512A9B604FD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7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7896B-36A6-4D4A-A45D-AC39BAD77895}" type="datetimeFigureOut">
              <a:rPr lang="fr-FR" smtClean="0"/>
              <a:pPr/>
              <a:t>20/10/2014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DEFE4-9CDA-44AD-B2E1-512A9B604FD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7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7896B-36A6-4D4A-A45D-AC39BAD77895}" type="datetimeFigureOut">
              <a:rPr lang="fr-FR" smtClean="0"/>
              <a:pPr/>
              <a:t>20/10/2014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DEFE4-9CDA-44AD-B2E1-512A9B604FD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7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7896B-36A6-4D4A-A45D-AC39BAD77895}" type="datetimeFigureOut">
              <a:rPr lang="fr-FR" smtClean="0"/>
              <a:pPr/>
              <a:t>20/10/2014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DEFE4-9CDA-44AD-B2E1-512A9B604FD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7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7896B-36A6-4D4A-A45D-AC39BAD77895}" type="datetimeFigureOut">
              <a:rPr lang="fr-FR" smtClean="0"/>
              <a:pPr/>
              <a:t>20/10/2014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DEFE4-9CDA-44AD-B2E1-512A9B604FD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7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7896B-36A6-4D4A-A45D-AC39BAD77895}" type="datetimeFigureOut">
              <a:rPr lang="fr-FR" smtClean="0"/>
              <a:pPr/>
              <a:t>20/10/2014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DEFE4-9CDA-44AD-B2E1-512A9B604FD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7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7896B-36A6-4D4A-A45D-AC39BAD77895}" type="datetimeFigureOut">
              <a:rPr lang="fr-FR" smtClean="0"/>
              <a:pPr/>
              <a:t>20/10/2014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DEFE4-9CDA-44AD-B2E1-512A9B604FD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7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7896B-36A6-4D4A-A45D-AC39BAD77895}" type="datetimeFigureOut">
              <a:rPr lang="fr-FR" smtClean="0"/>
              <a:pPr/>
              <a:t>20/10/2014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DEFE4-9CDA-44AD-B2E1-512A9B604FD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7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67896B-36A6-4D4A-A45D-AC39BAD77895}" type="datetimeFigureOut">
              <a:rPr lang="fr-FR" smtClean="0"/>
              <a:pPr/>
              <a:t>20/10/2014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6DEFE4-9CDA-44AD-B2E1-512A9B604FD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7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E:\Documents%20and%20Settings\Francine%20GARDREL\Mes%20documents\T&#233;l&#233;chargements\hope-enrico_altavilla\hope-enrico_altavilla.mp3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P1080493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483768" y="2564904"/>
            <a:ext cx="414171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Floralies 2014</a:t>
            </a:r>
            <a:endParaRPr lang="fr-FR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10" name="hope-enrico_altavilla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screen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5" name="hope-enrico_altavilla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4449763" y="3306763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1  E" pathEditMode="relative" ptsTypes="">
                                      <p:cBhvr>
                                        <p:cTn id="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10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audio>
              <p:cMediaNode numSld="999" showWhenStopped="0">
                <p:cTn id="11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80491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80495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P1080497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80501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80502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80506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80507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80509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80510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80513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80516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80517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80520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80521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80523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80524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80525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80527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80529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80531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80535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80537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80540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80541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P1080543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80546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105273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</p:txBody>
      </p:sp>
      <p:sp>
        <p:nvSpPr>
          <p:cNvPr id="5" name="Rectangle 4"/>
          <p:cNvSpPr/>
          <p:nvPr/>
        </p:nvSpPr>
        <p:spPr>
          <a:xfrm>
            <a:off x="3653319" y="2967335"/>
            <a:ext cx="1837362" cy="1458861"/>
          </a:xfrm>
          <a:prstGeom prst="rect">
            <a:avLst/>
          </a:prstGeom>
          <a:noFill/>
          <a:ln cmpd="sng">
            <a:solidFill>
              <a:schemeClr val="tx1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80" b="1" spc="200" dirty="0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</a:rPr>
              <a:t>FIN</a:t>
            </a: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</TotalTime>
  <Words>3</Words>
  <Application>Microsoft Office PowerPoint</Application>
  <PresentationFormat>Affichage à l'écran (4:3)</PresentationFormat>
  <Paragraphs>2</Paragraphs>
  <Slides>27</Slides>
  <Notes>0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27</vt:i4>
      </vt:variant>
    </vt:vector>
  </HeadingPairs>
  <TitlesOfParts>
    <vt:vector size="28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Francine GARDREL</dc:creator>
  <cp:lastModifiedBy>Francine GARDREL</cp:lastModifiedBy>
  <cp:revision>15</cp:revision>
  <dcterms:created xsi:type="dcterms:W3CDTF">2014-10-20T14:56:12Z</dcterms:created>
  <dcterms:modified xsi:type="dcterms:W3CDTF">2014-10-20T19:54:10Z</dcterms:modified>
</cp:coreProperties>
</file>