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1"/>
  </p:notesMasterIdLst>
  <p:sldIdLst>
    <p:sldId id="677" r:id="rId2"/>
    <p:sldId id="671" r:id="rId3"/>
    <p:sldId id="588" r:id="rId4"/>
    <p:sldId id="591" r:id="rId5"/>
    <p:sldId id="596" r:id="rId6"/>
    <p:sldId id="601" r:id="rId7"/>
    <p:sldId id="606" r:id="rId8"/>
    <p:sldId id="610" r:id="rId9"/>
    <p:sldId id="613" r:id="rId10"/>
    <p:sldId id="674" r:id="rId11"/>
    <p:sldId id="675" r:id="rId12"/>
    <p:sldId id="664" r:id="rId13"/>
    <p:sldId id="666" r:id="rId14"/>
    <p:sldId id="634" r:id="rId15"/>
    <p:sldId id="629" r:id="rId16"/>
    <p:sldId id="626" r:id="rId17"/>
    <p:sldId id="628" r:id="rId18"/>
    <p:sldId id="638" r:id="rId19"/>
    <p:sldId id="679" r:id="rId20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663300"/>
    <a:srgbClr val="CC6600"/>
    <a:srgbClr val="FF99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2550" autoAdjust="0"/>
  </p:normalViewPr>
  <p:slideViewPr>
    <p:cSldViewPr>
      <p:cViewPr>
        <p:scale>
          <a:sx n="50" d="100"/>
          <a:sy n="50" d="100"/>
        </p:scale>
        <p:origin x="-250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 altLang="it-IT"/>
          </a:p>
        </p:txBody>
      </p:sp>
      <p:sp>
        <p:nvSpPr>
          <p:cNvPr id="160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05E3387-9219-4923-8FFB-4F9501FA06C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4459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4BAAB-10B7-408C-B79D-BB3DE7E3310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609163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E3891-9FEE-4737-A3C7-68900F2DEC3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268897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2EB79-89F5-4542-84A9-92489B12895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981170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A2482-EB48-47CB-BA89-B7DB1942604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862852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FCFF3-00E7-4B9A-BBE8-F744F7E34D6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093509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0C0E8-DC8E-43F2-BFED-063231CE112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86000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37A5E-B69A-4080-91D9-C5AD279E4C9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78389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8E80D-0FD8-46CD-BEB1-2755445CEDF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573750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F4DCA-66E4-47BC-9DD4-078E8C1C310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8434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EFE7B-C796-4259-9259-998551216C5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092895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4B7E9-0A91-4EF3-B9B5-DDEDB657AFB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7910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CB8F81-A898-474C-BCD4-CBEA15AC218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- Per FARE new PPS autunno\281-C'est L'automne\gif\tombent les feuilles, les noix et les noisette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0945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684213" y="6165850"/>
            <a:ext cx="34559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Avancement</a:t>
            </a:r>
            <a:r>
              <a:rPr lang="it-IT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automatique</a:t>
            </a:r>
            <a:endParaRPr lang="it-IT" altLang="it-IT" sz="2000" b="1" dirty="0" smtClean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5" name="Picture 30" descr="216957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815" y="5447080"/>
            <a:ext cx="1184573" cy="119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3841476c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51920" y="36513"/>
            <a:ext cx="2016125" cy="199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3" descr="3841476c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996156"/>
            <a:ext cx="2089150" cy="206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3841476c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211" y="4124325"/>
            <a:ext cx="2089150" cy="206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1" descr="3841476c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00438" y="3903885"/>
            <a:ext cx="2335213" cy="230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CARLA  a T0SHIBA\- 0 GIF  cartelle  solo SAMSUNG 31-1-2013\AUTUNNO 2013 gruppi\Scritte e titoli\aa2459b9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360" y="996156"/>
            <a:ext cx="3793547" cy="13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19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ndAc>
          <p:stSnd loop="1">
            <p:snd r:embed="rId2" name="Reves d'automne - André Gagnon .wav"/>
          </p:stSnd>
        </p:sndAc>
      </p:transition>
    </mc:Choice>
    <mc:Fallback xmlns="">
      <p:transition spd="slow" advClick="0" advTm="5000">
        <p:sndAc>
          <p:stSnd loop="1">
            <p:snd r:embed="rId7" name="Reves d'automne - André Gagnon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A304312-cllev015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6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45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1268" name="Picture 4" descr="PA304277-lcle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1269" name="Picture 5" descr="PA304272-2-c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996" y="-8708"/>
            <a:ext cx="9230996" cy="686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1272" name="Picture 8" descr="escargot01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08850" y="5373688"/>
            <a:ext cx="736600" cy="46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1273" name="Picture 9" descr="escargot00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7484">
            <a:off x="2047875" y="5254625"/>
            <a:ext cx="9652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06358E-6 L 0.32569 0.0309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512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154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29 -0.02543 L -0.15434 0.0610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651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4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5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5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196" name="Picture 4" descr="PA304305-lc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88"/>
            <a:ext cx="9122635" cy="68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8197" name="Picture 5" descr="PA304302-cl015s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420"/>
            <a:ext cx="9145568" cy="685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8198" name="Picture 6" descr="PA304309-lc015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13" y="0"/>
            <a:ext cx="9164981" cy="691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4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4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075" name="Picture 3" descr="PA304330-cl015cb-01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" y="4604"/>
            <a:ext cx="9137861" cy="685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3076" name="Picture 4" descr="PA304323-lclev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6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3077" name="Picture 5" descr="PA304322-cl015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80"/>
            <a:ext cx="9137861" cy="685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ripple dir="ru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4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4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7955" name="Picture 3" descr="PA304377-lc015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7956" name="Picture 4" descr="PA304359-cl015scb-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7957" name="Picture 5" descr="PA304338-lc015levs-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268"/>
            <a:ext cx="9282216" cy="685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doors dir="vert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37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37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2835" name="Picture 3" descr="PB020368-lc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07"/>
            <a:ext cx="9134892" cy="685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2836" name="Picture 4" descr="PB020338-lcsle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2837" name="Picture 5" descr="PB020341-cfsl-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75"/>
            <a:ext cx="9133776" cy="6850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2838" name="Picture 6" descr="PA304352-cllev010s-0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6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2839" name="Picture 7" descr="PA304400-cls015cb-0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7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CARLA Carla Acer 16-3-2014\- 0A New Pc-ACER 2 febbraio 2013\- 00 1 GIUGNO\- GIF  AGOSTO\- ARRIVAL + GIF 21 Giugno\- 01 gif REMIND per new pps\pioggia\650436goutteedeau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432925"/>
            <a:ext cx="85725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328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5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6328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328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6328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739" name="Picture 3" descr="PB064552-cl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8740" name="Picture 4" descr="PB064528-cl-le-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8741" name="Picture 5" descr="PA093721-lcfs-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0" y="91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8742" name="Picture 6" descr="PB064523-csocl3050-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0" y="25112"/>
            <a:ext cx="9336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287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287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3000"/>
                                        <p:tgtEl>
                                          <p:spTgt spid="628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667" name="Picture 3" descr="PB202798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5668" name="Picture 4" descr="PB064572-csolcle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" y="20508"/>
            <a:ext cx="9116656" cy="683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5669" name="Picture 5" descr="100815091708101806657039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58974">
            <a:off x="7343775" y="-685800"/>
            <a:ext cx="2417763" cy="134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C -0.00191 0.00625 -0.00364 0.0081 -0.00573 0.01134 C -0.00711 0.01875 -0.01007 0.02963 -0.01007 0.02986 C -0.01111 0.04282 -0.01302 0.05324 -0.01458 0.06504 C -0.01493 0.06805 -0.01562 0.07361 -0.01562 0.07384 C -0.01666 0.09074 -0.01736 0.10717 -0.01857 0.12407 C -0.01892 0.13009 -0.01892 0.1368 -0.01961 0.14213 C -0.02031 0.14791 -0.02083 0.15486 -0.02187 0.15972 C -0.02257 0.16458 -0.02378 0.16875 -0.02448 0.17454 C -0.02586 0.18495 -0.02586 0.19166 -0.02795 0.19838 C -0.02847 0.20879 -0.02934 0.21435 -0.03073 0.22199 C -0.03211 0.24514 -0.03003 0.21736 -0.03281 0.23704 C -0.03333 0.23958 -0.03316 0.24305 -0.03333 0.24606 C -0.03368 0.2493 -0.0342 0.25162 -0.03455 0.25486 C -0.03576 0.26551 -0.03663 0.28426 -0.03836 0.29352 C -0.03889 0.30162 -0.03923 0.31296 -0.04062 0.31991 C -0.04236 0.32916 -0.04305 0.32916 -0.04444 0.34051 C -0.04618 0.36736 -0.04531 0.37106 -0.04618 0.40903 C -0.04618 0.41504 -0.04722 0.42662 -0.04722 0.42708 C -0.04774 0.47245 -0.04705 0.51805 -0.05347 0.55139 C -0.05451 0.56898 -0.05312 0.55278 -0.05555 0.5662 C -0.05677 0.57245 -0.05798 0.58264 -0.05902 0.58981 C -0.05955 0.60324 -0.05989 0.61944 -0.0618 0.62847 C -0.0625 0.64051 -0.06336 0.64259 -0.06562 0.64676 C -0.07048 0.66366 -0.06475 0.64028 -0.06771 0.66157 C -0.06823 0.66435 -0.06892 0.66481 -0.06944 0.66713 C -0.07239 0.68055 -0.07413 0.69791 -0.07725 0.70903 C -0.07795 0.71389 -0.07882 0.71782 -0.07934 0.72384 C -0.08055 0.73657 -0.08073 0.75231 -0.08229 0.76528 C -0.08246 0.76805 -0.08298 0.77083 -0.08333 0.77407 C -0.0835 0.77662 -0.08333 0.78079 -0.08385 0.78264 C -0.08472 0.78657 -0.08715 0.78912 -0.08715 0.78935 C -0.08854 0.79583 -0.08767 0.79467 -0.08871 0.79467 " pathEditMode="relative" rAng="0" ptsTypes="ffffffffffffffffffffffffffffffffA">
                                      <p:cBhvr>
                                        <p:cTn id="6" dur="5000" fill="hold"/>
                                        <p:tgtEl>
                                          <p:spTgt spid="6256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44" y="3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256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256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1752" name="Picture 8" descr="PA110301-lcf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1753" name="Picture 9" descr="PA110300-cfs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1754" name="Picture 10" descr="PA110299-cfs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68" y="0"/>
            <a:ext cx="9181768" cy="688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85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prism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7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7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7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7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1749" name="Picture 5" descr="PA110304-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5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1750" name="Picture 6" descr="PA110303-cfsl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5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1751" name="Picture 7" descr="PA110302-cfs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28"/>
            <a:ext cx="9205040" cy="690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24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prism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7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7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7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7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1746" name="Picture 2" descr="PA110311-cfs-2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" y="-22840"/>
            <a:ext cx="9144000" cy="688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1747" name="Picture 3" descr="PA110306-cfsle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59" y="-22840"/>
            <a:ext cx="9182107" cy="689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1748" name="Picture 4" descr="PA110305-cfsle-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15" y="-29716"/>
            <a:ext cx="9185515" cy="690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7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7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7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7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794" name="Picture 2" descr="PA110313-cfsl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3811" name="Picture 19" descr="PA110312-cfsl-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3812" name="Picture 20" descr="PB122526-lcfsSH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" y="0"/>
            <a:ext cx="91794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73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73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73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73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22" name="Picture 2" descr="PA139513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" y="24016"/>
            <a:ext cx="9139456" cy="685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23" name="Picture 3" descr="PA282017-lcfsle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" y="24015"/>
            <a:ext cx="9139456" cy="689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ripple dir="r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96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1442" name="Picture 2" descr="PA139471-c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1443" name="Picture 3" descr="PA139479-cls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44" y="28520"/>
            <a:ext cx="9165744" cy="687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1444" name="Picture 4" descr="PA139514-lc015f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93" y="28520"/>
            <a:ext cx="9174893" cy="688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0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01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4514" name="Picture 2" descr="PA139439-lc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4515" name="Picture 3" descr="PA139435-lcfs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76"/>
            <a:ext cx="9233208" cy="68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4516" name="Picture 4" descr="PA282027-cfs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116"/>
            <a:ext cx="9198821" cy="689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ripple dir="lu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04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704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2466" name="Picture 2" descr="PA139467-cfs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2467" name="Picture 3" descr="PA139496-lc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2468" name="Picture 4" descr="PA139501-lc015f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2"/>
            <a:ext cx="9141024" cy="685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250"/>
                                        <p:tgtEl>
                                          <p:spTgt spid="7024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70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4250"/>
                                        <p:tgtEl>
                                          <p:spTgt spid="702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70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2226" name="Picture 2" descr="PA282020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900"/>
            <a:ext cx="9177199" cy="688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2231" name="Picture 7" descr="escargot00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7484">
            <a:off x="1908175" y="5229225"/>
            <a:ext cx="9652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2232" name="Picture 8" descr="escargot01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788" y="5734050"/>
            <a:ext cx="736600" cy="46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PA139487-lcfs-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900"/>
            <a:ext cx="9205759" cy="6882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PA281976-lc015f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904"/>
            <a:ext cx="9243527" cy="7072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66667E-6 2.48555E-6 L 0.12048 0.02404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692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24" y="1202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628 -0.02543 L -0.26076 0.00809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692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16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 a T0SHIBA\- 0 GIF  cartelle  solo SAMSUNG 31-1-2013\AUTUNNO 2013 gruppi\Cartoline\0_577aa_ef5c28b9_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364" y="0"/>
            <a:ext cx="91543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CARLA  a T0SHIBA\- 0 GIF  cartelle  solo SAMSUNG 31-1-2013\AUTUNNO 2013 gruppi\Scritte e titoli\a6df8c4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310" y="908720"/>
            <a:ext cx="3168352" cy="244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956" y="4797425"/>
            <a:ext cx="1441450" cy="129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472" y="5866766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672708" y="6357143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Comic Sans MS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Comic Sans MS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Comic Sans MS"/>
              </a:rPr>
              <a:t> 2010)</a:t>
            </a:r>
          </a:p>
        </p:txBody>
      </p:sp>
      <p:sp>
        <p:nvSpPr>
          <p:cNvPr id="7" name="WordArt 11" descr="yellow_mosiacglitter_SPRX"/>
          <p:cNvSpPr>
            <a:spLocks noChangeArrowheads="1" noChangeShapeType="1" noTextEdit="1"/>
          </p:cNvSpPr>
          <p:nvPr/>
        </p:nvSpPr>
        <p:spPr bwMode="auto">
          <a:xfrm>
            <a:off x="1619672" y="5887174"/>
            <a:ext cx="936203" cy="24272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400" b="1" kern="10" dirty="0" smtClean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996633"/>
                </a:solidFill>
                <a:latin typeface="Lucida Calligraphy"/>
              </a:rPr>
              <a:t>2014</a:t>
            </a:r>
            <a:endParaRPr lang="it-IT" sz="2400" b="1" kern="10" dirty="0">
              <a:ln w="9525">
                <a:solidFill>
                  <a:srgbClr val="99CC00"/>
                </a:solidFill>
                <a:round/>
                <a:headEnd/>
                <a:tailEnd/>
              </a:ln>
              <a:solidFill>
                <a:srgbClr val="996633"/>
              </a:solidFill>
              <a:latin typeface="Lucida Calligraphy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84213" y="6165850"/>
            <a:ext cx="3743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b="1" dirty="0" err="1">
                <a:latin typeface="Monotype Corsiva" pitchFamily="66" charset="0"/>
              </a:rPr>
              <a:t>Musique</a:t>
            </a:r>
            <a:r>
              <a:rPr lang="it-IT" altLang="it-IT" b="1" dirty="0">
                <a:latin typeface="Monotype Corsiva" pitchFamily="66" charset="0"/>
              </a:rPr>
              <a:t>: </a:t>
            </a:r>
            <a:r>
              <a:rPr lang="it-IT" altLang="it-IT" b="1" dirty="0" err="1" smtClean="0">
                <a:latin typeface="Monotype Corsiva" pitchFamily="66" charset="0"/>
              </a:rPr>
              <a:t>R</a:t>
            </a:r>
            <a:r>
              <a:rPr lang="it-IT" dirty="0" err="1" smtClean="0">
                <a:latin typeface="Monotype Corsiva" panose="03010101010201010101" pitchFamily="66" charset="0"/>
              </a:rPr>
              <a:t>êves</a:t>
            </a:r>
            <a:r>
              <a:rPr lang="it-IT" dirty="0" smtClean="0">
                <a:latin typeface="Monotype Corsiva" panose="03010101010201010101" pitchFamily="66" charset="0"/>
              </a:rPr>
              <a:t> d’</a:t>
            </a:r>
            <a:r>
              <a:rPr lang="it-IT" dirty="0" err="1" smtClean="0">
                <a:latin typeface="Monotype Corsiva" panose="03010101010201010101" pitchFamily="66" charset="0"/>
              </a:rPr>
              <a:t>automne</a:t>
            </a:r>
            <a:r>
              <a:rPr lang="it-IT" dirty="0" smtClean="0">
                <a:latin typeface="Monotype Corsiva" panose="03010101010201010101" pitchFamily="66" charset="0"/>
              </a:rPr>
              <a:t> – André </a:t>
            </a:r>
            <a:r>
              <a:rPr lang="it-IT" dirty="0" err="1" smtClean="0">
                <a:latin typeface="Monotype Corsiva" panose="03010101010201010101" pitchFamily="66" charset="0"/>
              </a:rPr>
              <a:t>Gagnon</a:t>
            </a:r>
            <a:endParaRPr lang="it-IT" altLang="it-IT" dirty="0">
              <a:latin typeface="Monotype Corsiva" panose="03010101010201010101" pitchFamily="66" charset="0"/>
            </a:endParaRPr>
          </a:p>
        </p:txBody>
      </p:sp>
      <p:sp>
        <p:nvSpPr>
          <p:cNvPr id="9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17416" y="6357143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2050" name="Picture 2" descr="E:\CARLA Carla Acer 16-3-2014\- 0A New Pc-ACER 2 febbraio 2013\- 00 1 GIUGNO\- GIF  AGOSTO\- ARRIVAL + GIF 21 Giugno\- 01 gif REMIND per new pps\- AUTUNNO\ultima pagina\fall season leave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53" y="5711990"/>
            <a:ext cx="939219" cy="43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43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3400</TotalTime>
  <Words>19</Words>
  <Application>Microsoft Office PowerPoint</Application>
  <PresentationFormat>Presentazione su schermo (4:3)</PresentationFormat>
  <Paragraphs>5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0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Rêves d'automne 2014.-</dc:title>
  <dc:creator>Charlotte</dc:creator>
  <cp:lastModifiedBy>carla</cp:lastModifiedBy>
  <cp:revision>264</cp:revision>
  <dcterms:created xsi:type="dcterms:W3CDTF">2010-06-19T22:16:52Z</dcterms:created>
  <dcterms:modified xsi:type="dcterms:W3CDTF">2014-10-14T17:15:03Z</dcterms:modified>
</cp:coreProperties>
</file>