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7" r:id="rId3"/>
    <p:sldId id="263" r:id="rId4"/>
    <p:sldId id="258" r:id="rId5"/>
    <p:sldId id="259" r:id="rId6"/>
    <p:sldId id="261" r:id="rId7"/>
    <p:sldId id="262" r:id="rId8"/>
    <p:sldId id="260" r:id="rId9"/>
    <p:sldId id="264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21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e 2"/>
          <p:cNvSpPr/>
          <p:nvPr/>
        </p:nvSpPr>
        <p:spPr>
          <a:xfrm>
            <a:off x="971600" y="1628800"/>
            <a:ext cx="7488832" cy="93610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331640" y="1772816"/>
            <a:ext cx="655272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Abbaye de-la-Pierre-qui-Vire</a:t>
            </a:r>
            <a:endParaRPr lang="fr-F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Parchemin horizontal 5"/>
          <p:cNvSpPr/>
          <p:nvPr/>
        </p:nvSpPr>
        <p:spPr>
          <a:xfrm>
            <a:off x="1547664" y="3789040"/>
            <a:ext cx="5832648" cy="1584176"/>
          </a:xfrm>
          <a:prstGeom prst="horizontalScrol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Morvan 89630</a:t>
            </a:r>
            <a:endParaRPr lang="fr-F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03 missa primi toni (palestrina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6750" y="512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0415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297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6620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9922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508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47200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6745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8015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Repère rouge sur la carte (89630)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6" y="1935163"/>
            <a:ext cx="7596227" cy="4389437"/>
          </a:xfrm>
        </p:spPr>
      </p:pic>
      <p:sp>
        <p:nvSpPr>
          <p:cNvPr id="6" name="Étoile à 6 branches 5"/>
          <p:cNvSpPr/>
          <p:nvPr/>
        </p:nvSpPr>
        <p:spPr>
          <a:xfrm>
            <a:off x="7524328" y="0"/>
            <a:ext cx="1512168" cy="141277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668344" y="244723"/>
            <a:ext cx="111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00172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113</TotalTime>
  <Words>13</Words>
  <Application>Microsoft Office PowerPoint</Application>
  <PresentationFormat>Affichage à l'écran (4:3)</PresentationFormat>
  <Paragraphs>4</Paragraphs>
  <Slides>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Repère rouge sur la carte (89630)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L’abbaye de La-pierre-qui-Vire</dc:title>
  <dc:creator>Babeth</dc:creator>
  <cp:lastModifiedBy>Babeth</cp:lastModifiedBy>
  <cp:revision>16</cp:revision>
  <dcterms:created xsi:type="dcterms:W3CDTF">2014-10-14T11:12:18Z</dcterms:created>
  <dcterms:modified xsi:type="dcterms:W3CDTF">2014-10-14T19:22:55Z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