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5" r:id="rId2"/>
    <p:sldId id="303" r:id="rId3"/>
    <p:sldId id="304" r:id="rId4"/>
    <p:sldId id="305" r:id="rId5"/>
    <p:sldId id="306" r:id="rId6"/>
    <p:sldId id="302" r:id="rId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+AU21Sy+6/uqdkwHFF8LQ==" hashData="bREuCrJwopaI3Y73L0MXpGTYs5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0000"/>
    <a:srgbClr val="66FF33"/>
    <a:srgbClr val="FFCC00"/>
    <a:srgbClr val="FF9933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5" autoAdjust="0"/>
    <p:restoredTop sz="94628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B3B9B-6D37-4DC4-B91B-0A89B44B268F}" type="datetimeFigureOut">
              <a:rPr lang="fr-FR"/>
              <a:pPr>
                <a:defRPr/>
              </a:pPr>
              <a:t>13/10/2014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F1A1A-38D9-49A6-9C47-BE975F546F0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0844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3D8A03-1089-432B-90DD-B016F75FD808}" type="datetimeFigureOut">
              <a:rPr lang="fr-FR"/>
              <a:pPr>
                <a:defRPr/>
              </a:pPr>
              <a:t>13/10/2014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0A113-C3BB-4E3A-939B-6662F683E46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81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4649AA-8EE7-46DF-8CC5-FB56B43AB3CA}" type="datetimeFigureOut">
              <a:rPr lang="fr-FR"/>
              <a:pPr>
                <a:defRPr/>
              </a:pPr>
              <a:t>13/10/2014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83599-C29A-4F82-A594-E9A380D7A5F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7856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43147-B1E8-4BE7-83F0-A8C8874DB3AB}" type="datetimeFigureOut">
              <a:rPr lang="fr-FR"/>
              <a:pPr>
                <a:defRPr/>
              </a:pPr>
              <a:t>13/10/2014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9710F-AD3C-4C5E-9027-C9259B9316D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7670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645A0-5970-4486-9041-0AAB0B0C0EE4}" type="datetimeFigureOut">
              <a:rPr lang="fr-FR"/>
              <a:pPr>
                <a:defRPr/>
              </a:pPr>
              <a:t>13/10/2014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C21B1-9B66-4087-8CF0-6CC99943648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5472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32201-2AD1-4BDE-A67B-0B3E0440254B}" type="datetimeFigureOut">
              <a:rPr lang="fr-FR"/>
              <a:pPr>
                <a:defRPr/>
              </a:pPr>
              <a:t>13/10/2014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95038-F2F8-4DBC-86F3-2E684BC9F4F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116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088CDC-EDB7-4FFF-907C-564EFBAF3962}" type="datetimeFigureOut">
              <a:rPr lang="fr-FR"/>
              <a:pPr>
                <a:defRPr/>
              </a:pPr>
              <a:t>13/10/2014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31B75-6698-4130-A00B-E1FA210F427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543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67AFC-C852-4798-852E-0496692BB440}" type="datetimeFigureOut">
              <a:rPr lang="fr-FR"/>
              <a:pPr>
                <a:defRPr/>
              </a:pPr>
              <a:t>13/10/2014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47E70-6F94-4D9E-95AE-E833F441EA3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7338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3255B-CEA1-4C89-8AD9-1E4D39D1EE66}" type="datetimeFigureOut">
              <a:rPr lang="fr-FR"/>
              <a:pPr>
                <a:defRPr/>
              </a:pPr>
              <a:t>13/10/2014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93FE6-D72C-40E7-90C3-32D362AA55F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8189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A08FC-9613-4EE5-B9B7-5EF80CAA25E4}" type="datetimeFigureOut">
              <a:rPr lang="fr-FR"/>
              <a:pPr>
                <a:defRPr/>
              </a:pPr>
              <a:t>13/10/2014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63DA9-4979-4812-A6BB-BC178AA4BE5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299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CADF0-8681-4718-A89E-DD968BEA5B0D}" type="datetimeFigureOut">
              <a:rPr lang="fr-FR"/>
              <a:pPr>
                <a:defRPr/>
              </a:pPr>
              <a:t>13/10/2014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22426-40A6-43C8-9981-691EE3240F1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94142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re et 4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6B0E1-944A-441A-8104-D3248ECE3043}" type="datetimeFigureOut">
              <a:rPr lang="fr-FR"/>
              <a:pPr>
                <a:defRPr/>
              </a:pPr>
              <a:t>13/10/2014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5B7349-315C-4C65-80AF-786F1C2ED96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21046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FE3115-05D6-4DE9-A016-561653C74FB3}" type="datetimeFigureOut">
              <a:rPr lang="fr-FR"/>
              <a:pPr>
                <a:defRPr/>
              </a:pPr>
              <a:t>13/10/2014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7F28A-58C5-4467-8928-8885EC24900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677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hlink">
                <a:gamma/>
                <a:shade val="46275"/>
                <a:invGamma/>
              </a:schemeClr>
            </a:gs>
            <a:gs pos="100000">
              <a:schemeClr val="hlink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E338441-4340-4F30-8415-FF8766B28C32}" type="datetimeFigureOut">
              <a:rPr lang="fr-FR"/>
              <a:pPr>
                <a:defRPr/>
              </a:pPr>
              <a:t>13/10/2014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CABDD7-01DB-4CD3-B288-1A31BD0EB8D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 advClick="0" advTm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3" Type="http://schemas.openxmlformats.org/officeDocument/2006/relationships/image" Target="../media/image4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Relationship Id="rId14" Type="http://schemas.openxmlformats.org/officeDocument/2006/relationships/image" Target="../media/image2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663575" y="1125538"/>
            <a:ext cx="82296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En </a:t>
            </a:r>
            <a:r>
              <a:rPr lang="fr-FR" altLang="fr-FR" sz="1800" b="1" dirty="0">
                <a:solidFill>
                  <a:srgbClr val="FFFF00"/>
                </a:solidFill>
                <a:latin typeface="Times New Roman" pitchFamily="18" charset="0"/>
              </a:rPr>
              <a:t>ce mois </a:t>
            </a: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de mai 2014, la pluie s’est enfin arrêtée. Il est temps de remettre le terrain en forme.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055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err="1" smtClean="0">
                <a:solidFill>
                  <a:srgbClr val="FFFF00"/>
                </a:solidFill>
                <a:latin typeface="Times New Roman" pitchFamily="18" charset="0"/>
              </a:rPr>
              <a:t>Terrasssssement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4584473" y="1691516"/>
            <a:ext cx="253085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Souvenez-vous :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3" name="Picture 2" descr="E:\christophe\Projet\Sainte Rose\photos\Moulin\Fosse Relevage\IMGP1779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2060848"/>
            <a:ext cx="5986116" cy="3975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christophe\Projet\Sainte Rose\photos\Moulin\Fosse Relevage\IMGP1788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7841" y="2276872"/>
            <a:ext cx="6179953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christophe\Projet\Sainte Rose\photos\Moulin\Fosse Relevage\IMGP1783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8637" y="2749958"/>
            <a:ext cx="5959475" cy="3958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pic>
        <p:nvPicPr>
          <p:cNvPr id="5" name="Vangelis - Last of the Mohicans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119926" y="72454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890678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901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202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2799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2799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1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1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1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6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2" grpId="1"/>
      <p:bldP spid="2055" grpId="0"/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055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err="1" smtClean="0">
                <a:solidFill>
                  <a:srgbClr val="FFFF00"/>
                </a:solidFill>
                <a:latin typeface="Times New Roman" pitchFamily="18" charset="0"/>
              </a:rPr>
              <a:t>Terrasssssement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601564" y="908720"/>
            <a:ext cx="613102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Aplanissons ,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2051" name="Picture 3" descr="E:\christophe\Projet\Sainte Rose\photos\Moulin\Terrasse\Terrassement\IMGP207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359" y="1336183"/>
            <a:ext cx="6318325" cy="4196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:\christophe\Projet\Sainte Rose\photos\Moulin\Terrasse\Terrassement\IMGP2072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1674517"/>
            <a:ext cx="6288374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:\christophe\Projet\Sainte Rose\photos\Moulin\Terrasse\IMGP257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3597" y="1981142"/>
            <a:ext cx="6516806" cy="4328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E:\christophe\Projet\Sainte Rose\photos\Moulin\Terrasse\Terrassement\IMGP2074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49606" y="2167732"/>
            <a:ext cx="6534944" cy="434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75949880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101"/>
                            </p:stCondLst>
                            <p:childTnLst>
                              <p:par>
                                <p:cTn id="8" presetID="42" presetClass="entr" presetSubtype="0" fill="hold" nodeType="afterEffect">
                                  <p:stCondLst>
                                    <p:cond delay="599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7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7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7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700"/>
                            </p:stCondLst>
                            <p:childTnLst>
                              <p:par>
                                <p:cTn id="32" presetID="53" presetClass="exit" presetSubtype="32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5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3101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christophe\Projet\Sainte Rose\photos\Moulin\Terrasse\Terrassement\IMGP207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934" y="1059785"/>
            <a:ext cx="7152297" cy="4750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644591" y="674429"/>
            <a:ext cx="82296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>
                <a:solidFill>
                  <a:srgbClr val="FFFF00"/>
                </a:solidFill>
                <a:latin typeface="Times New Roman" pitchFamily="18" charset="0"/>
              </a:rPr>
              <a:t>a</a:t>
            </a: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vant de débuter les travaux de la terrasse.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055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err="1" smtClean="0">
                <a:solidFill>
                  <a:srgbClr val="FFFF00"/>
                </a:solidFill>
                <a:latin typeface="Times New Roman" pitchFamily="18" charset="0"/>
              </a:rPr>
              <a:t>Terrasssssement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pic>
        <p:nvPicPr>
          <p:cNvPr id="3074" name="Picture 2" descr="E:\christophe\Projet\Sainte Rose\photos\Moulin\Terrasse\Terrassement\IMGP2073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1268760"/>
            <a:ext cx="7201222" cy="4782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E:\christophe\Projet\Sainte Rose\photos\Moulin\Terrasse\IMGP2082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8300" y="1556792"/>
            <a:ext cx="7114010" cy="4724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E:\christophe\Projet\Sainte Rose\photos\Moulin\Terrasse\IMGP2083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7212" y="1997406"/>
            <a:ext cx="6984776" cy="4638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E:\christophe\Projet\Sainte Rose\photos\Moulin\Terrasse\Terrasse 1\IMGP2099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2355" y="2323028"/>
            <a:ext cx="6648216" cy="4415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E:\christophe\Projet\Sainte Rose\photos\Moulin\Terrasse\Terrasse 1\IMGP2100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9084" y="2089598"/>
            <a:ext cx="6751316" cy="448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E:\christophe\Projet\Sainte Rose\photos\Moulin\Terrasse\Terrasse 2\IMGP2102.JP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50667" y="2000229"/>
            <a:ext cx="6675496" cy="4433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E:\christophe\Projet\Sainte Rose\photos\Moulin\Terrasse\Terrasse 2\IMGP2104.JP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29564" y="1772816"/>
            <a:ext cx="6669434" cy="4429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E:\christophe\Projet\Sainte Rose\photos\Moulin\Terrasse\Terrasse 3\IMGP2107.JPG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3728" y="1615946"/>
            <a:ext cx="6524569" cy="433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E:\christophe\Projet\Sainte Rose\photos\Moulin\Terrasse\Terrasse 3\IMGP2106.JP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39752" y="1474059"/>
            <a:ext cx="6412942" cy="4259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E:\christophe\Projet\Sainte Rose\photos\Moulin\Terrasse\Terrasse 4\IMGP2115.JPG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78250" y="1268760"/>
            <a:ext cx="6396794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E:\christophe\Projet\Sainte Rose\photos\Moulin\Terrasse\Terrasse 4\IMGP2114.JPG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03124" y="1043761"/>
            <a:ext cx="6436025" cy="42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5949880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601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99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7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7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7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700"/>
                            </p:stCondLst>
                            <p:childTnLst>
                              <p:par>
                                <p:cTn id="2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7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7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67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17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37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87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7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7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77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2700"/>
                            </p:stCondLst>
                            <p:childTnLst>
                              <p:par>
                                <p:cTn id="6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47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9700"/>
                            </p:stCondLst>
                            <p:childTnLst>
                              <p:par>
                                <p:cTn id="7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17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700"/>
                            </p:stCondLst>
                            <p:childTnLst>
                              <p:par>
                                <p:cTn id="8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87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3700"/>
                            </p:stCondLst>
                            <p:childTnLst>
                              <p:par>
                                <p:cTn id="8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70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700"/>
                            </p:stCondLst>
                            <p:childTnLst>
                              <p:par>
                                <p:cTn id="9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2700"/>
                            </p:stCondLst>
                            <p:childTnLst>
                              <p:par>
                                <p:cTn id="10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2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457200" y="626046"/>
            <a:ext cx="82296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Réaliser  le sol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055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err="1" smtClean="0">
                <a:solidFill>
                  <a:srgbClr val="FFFF00"/>
                </a:solidFill>
                <a:latin typeface="Times New Roman" pitchFamily="18" charset="0"/>
              </a:rPr>
              <a:t>Terrasssssement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pic>
        <p:nvPicPr>
          <p:cNvPr id="1026" name="Picture 2" descr="E:\christophe\Projet\Sainte Rose\photos\Moulin\Terrasse\terrasse sol\IMGP212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7" y="1020746"/>
            <a:ext cx="6228119" cy="4136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christophe\Projet\Sainte Rose\photos\Moulin\Terrasse\terrasse sol\IMGP2127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552" y="1324719"/>
            <a:ext cx="6336704" cy="4208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christophe\Projet\Sainte Rose\photos\Moulin\Terrasse\terrasse sol\IMGP2122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912" y="1784281"/>
            <a:ext cx="6463375" cy="4292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E:\christophe\Projet\Sainte Rose\photos\Moulin\Terrasse\terrasse sol\IMGP2126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45489" y="2187673"/>
            <a:ext cx="6504920" cy="4320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:\christophe\Projet\Sainte Rose\photos\Moulin\Terrasse\terrasse sol\IMGP2121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0878" y="2007467"/>
            <a:ext cx="6127332" cy="4069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E:\christophe\Projet\Sainte Rose\photos\Moulin\Terrasse\terrasse sol\IMGP2123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0168" y="795416"/>
            <a:ext cx="6096350" cy="4048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5949880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300"/>
                            </p:stCondLst>
                            <p:childTnLst>
                              <p:par>
                                <p:cTn id="1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3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3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3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300"/>
                            </p:stCondLst>
                            <p:childTnLst>
                              <p:par>
                                <p:cTn id="3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3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30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3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300"/>
                            </p:stCondLst>
                            <p:childTnLst>
                              <p:par>
                                <p:cTn id="5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43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9300"/>
                            </p:stCondLst>
                            <p:childTnLst>
                              <p:par>
                                <p:cTn id="6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1300"/>
                            </p:stCondLst>
                            <p:childTnLst>
                              <p:par>
                                <p:cTn id="6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457200" y="626046"/>
            <a:ext cx="82296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Et voilà !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055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err="1" smtClean="0">
                <a:solidFill>
                  <a:srgbClr val="FFFF00"/>
                </a:solidFill>
                <a:latin typeface="Times New Roman" pitchFamily="18" charset="0"/>
              </a:rPr>
              <a:t>Terrasssssement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pic>
        <p:nvPicPr>
          <p:cNvPr id="2050" name="Picture 2" descr="E:\christophe\Projet\Sainte Rose\photos\Moulin\Terrasse\terrasse sol\IMGP213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842" y="995378"/>
            <a:ext cx="6374736" cy="4233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:\christophe\Projet\Sainte Rose\photos\Moulin\Terrasse\terrasse sol\IMGP2132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1484783"/>
            <a:ext cx="7103114" cy="4717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:\christophe\Projet\Sainte Rose\photos\Moulin\Terrasse\terrasse sol\IMGP2130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600" y="1916832"/>
            <a:ext cx="7308800" cy="4854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E:\christophe\Projet\Sainte Rose\photos\Moulin\Terrasse\terrasse sol\IMGP2129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3608" y="954728"/>
            <a:ext cx="7845405" cy="5210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E:\christophe\Projet\Sainte Rose\photos\Moulin\Terrasse\IMGP258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76" y="1124744"/>
            <a:ext cx="6634067" cy="4406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E:\christophe\Projet\Sainte Rose\photos\Moulin\Terrasse\IMGP2583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8203" y="1124744"/>
            <a:ext cx="8610301" cy="5718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5996213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5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750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9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4500"/>
                            </p:stCondLst>
                            <p:childTnLst>
                              <p:par>
                                <p:cTn id="5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65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pic>
        <p:nvPicPr>
          <p:cNvPr id="3074" name="Picture 2" descr="E:\christophe\Projet\Sainte Rose\photos\Moulin\Soleil couchant\IMGP2506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2756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574531" y="2937718"/>
            <a:ext cx="82296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Pour enfin profiter de nos soirées ... 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1" name="Text Box 34"/>
          <p:cNvSpPr txBox="1">
            <a:spLocks noChangeArrowheads="1"/>
          </p:cNvSpPr>
          <p:nvPr/>
        </p:nvSpPr>
        <p:spPr bwMode="auto">
          <a:xfrm>
            <a:off x="4751387" y="4560094"/>
            <a:ext cx="3529013" cy="214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5400" b="1" dirty="0">
                <a:solidFill>
                  <a:srgbClr val="FF9933"/>
                </a:solidFill>
                <a:latin typeface="Edwardian Script ITC" pitchFamily="66" charset="0"/>
              </a:rPr>
              <a:t>A 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5400" b="1" dirty="0">
                <a:solidFill>
                  <a:srgbClr val="FF9933"/>
                </a:solidFill>
                <a:latin typeface="Edwardian Script ITC" pitchFamily="66" charset="0"/>
              </a:rPr>
              <a:t>Bientôt</a:t>
            </a: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err="1" smtClean="0">
                <a:solidFill>
                  <a:srgbClr val="FFFF00"/>
                </a:solidFill>
                <a:latin typeface="Times New Roman" pitchFamily="18" charset="0"/>
              </a:rPr>
              <a:t>Terrasssssement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35413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101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599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2599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700"/>
                            </p:stCondLst>
                            <p:childTnLst>
                              <p:par>
                                <p:cTn id="1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650"/>
                            </p:stCondLst>
                            <p:childTnLst>
                              <p:par>
                                <p:cTn id="24" presetID="53" presetClass="exit" presetSubtype="0" fill="hold" grpId="1" nodeType="afterEffect">
                                  <p:stCondLst>
                                    <p:cond delay="25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5" dur="52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2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51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  <p:bldP spid="13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4838</TotalTime>
  <Words>63</Words>
  <Application>Microsoft Office PowerPoint</Application>
  <PresentationFormat>Affichage à l'écran (4:3)</PresentationFormat>
  <Paragraphs>21</Paragraphs>
  <Slides>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User</dc:creator>
  <cp:lastModifiedBy>Loic</cp:lastModifiedBy>
  <cp:revision>326</cp:revision>
  <dcterms:created xsi:type="dcterms:W3CDTF">2012-12-24T10:39:19Z</dcterms:created>
  <dcterms:modified xsi:type="dcterms:W3CDTF">2014-10-13T12:40:01Z</dcterms:modified>
</cp:coreProperties>
</file>