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1" r:id="rId2"/>
  </p:sldMasterIdLst>
  <p:notesMasterIdLst>
    <p:notesMasterId r:id="rId20"/>
  </p:notesMasterIdLst>
  <p:sldIdLst>
    <p:sldId id="672" r:id="rId3"/>
    <p:sldId id="671" r:id="rId4"/>
    <p:sldId id="656" r:id="rId5"/>
    <p:sldId id="645" r:id="rId6"/>
    <p:sldId id="639" r:id="rId7"/>
    <p:sldId id="636" r:id="rId8"/>
    <p:sldId id="558" r:id="rId9"/>
    <p:sldId id="568" r:id="rId10"/>
    <p:sldId id="674" r:id="rId11"/>
    <p:sldId id="660" r:id="rId12"/>
    <p:sldId id="573" r:id="rId13"/>
    <p:sldId id="588" r:id="rId14"/>
    <p:sldId id="590" r:id="rId15"/>
    <p:sldId id="587" r:id="rId16"/>
    <p:sldId id="658" r:id="rId17"/>
    <p:sldId id="596" r:id="rId18"/>
    <p:sldId id="665" r:id="rId1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321900"/>
    <a:srgbClr val="663300"/>
    <a:srgbClr val="FF9933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23" autoAdjust="0"/>
    <p:restoredTop sz="94943" autoAdjust="0"/>
  </p:normalViewPr>
  <p:slideViewPr>
    <p:cSldViewPr>
      <p:cViewPr>
        <p:scale>
          <a:sx n="50" d="100"/>
          <a:sy n="50" d="100"/>
        </p:scale>
        <p:origin x="-102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7998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160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813148A-5683-4D51-9E67-6BDC01FBBF6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049563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0DA8E-1628-419F-A076-40D2C71C889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127573"/>
      </p:ext>
    </p:extLst>
  </p:cSld>
  <p:clrMapOvr>
    <a:masterClrMapping/>
  </p:clrMapOvr>
  <p:transition spd="med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AE3F2-ACFC-4D1D-9F23-E2E83ABED7D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31903"/>
      </p:ext>
    </p:extLst>
  </p:cSld>
  <p:clrMapOvr>
    <a:masterClrMapping/>
  </p:clrMapOvr>
  <p:transition spd="med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E6A5A-91B3-453C-8640-42CA72E0373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810688"/>
      </p:ext>
    </p:extLst>
  </p:cSld>
  <p:clrMapOvr>
    <a:masterClrMapping/>
  </p:clrMapOvr>
  <p:transition spd="med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76ABF-7FC3-4C46-BA70-20EC116FE0C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793626"/>
      </p:ext>
    </p:extLst>
  </p:cSld>
  <p:clrMapOvr>
    <a:masterClrMapping/>
  </p:clrMapOvr>
  <p:transition spd="med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6E73C-A8D1-45BE-84CF-08AE8031D57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584253"/>
      </p:ext>
    </p:extLst>
  </p:cSld>
  <p:clrMapOvr>
    <a:masterClrMapping/>
  </p:clrMapOvr>
  <p:transition spd="med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8A310-DC5D-4AAA-8139-40ACD9A9553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81606"/>
      </p:ext>
    </p:extLst>
  </p:cSld>
  <p:clrMapOvr>
    <a:masterClrMapping/>
  </p:clrMapOvr>
  <p:transition spd="med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F574D-9239-48AC-A82A-D189A29351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6762"/>
      </p:ext>
    </p:extLst>
  </p:cSld>
  <p:clrMapOvr>
    <a:masterClrMapping/>
  </p:clrMapOvr>
  <p:transition spd="med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B1B3B-2960-4D6A-9D9F-8368437682C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849293"/>
      </p:ext>
    </p:extLst>
  </p:cSld>
  <p:clrMapOvr>
    <a:masterClrMapping/>
  </p:clrMapOvr>
  <p:transition spd="med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DE845-0FC1-4604-9A6D-D226E7D1519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30354"/>
      </p:ext>
    </p:extLst>
  </p:cSld>
  <p:clrMapOvr>
    <a:masterClrMapping/>
  </p:clrMapOvr>
  <p:transition spd="med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6D806-7EB7-4677-AC8A-B9C6828D540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25835"/>
      </p:ext>
    </p:extLst>
  </p:cSld>
  <p:clrMapOvr>
    <a:masterClrMapping/>
  </p:clrMapOvr>
  <p:transition spd="med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0336D-2D37-498C-99B3-4C479274098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146676"/>
      </p:ext>
    </p:extLst>
  </p:cSld>
  <p:clrMapOvr>
    <a:masterClrMapping/>
  </p:clrMapOvr>
  <p:transition spd="med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64B90-A841-4A2E-B1B3-9A3515F211E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0545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B5BF5-AEF9-4628-AA96-D0E0F88ECB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4236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EC24F-9F52-46F3-BA73-6C7A596713A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6167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227F9-FA75-463B-84C8-12AEF385100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06755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95D4C-CEB7-4B0B-B52F-56176F77D2E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5061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4CF6E-1D67-4BED-92EF-121462E936F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94976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7A3A6-E6FF-4A51-A3A2-0703C06058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848469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29B19-9C6B-49E4-929B-2C63E0EE18E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763902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5CCA09-29E3-4168-8838-2377EE5945E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631238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377E78-70C5-4613-A7E0-DD774A4FEBF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857950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237F4-8DD6-4A72-BD67-CDC8390D25D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2668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B2B2B2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5687286-3B7F-492E-B76B-EB9F3FC420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med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rgbClr val="8A5C1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6389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6389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6389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6389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F24D4C-E509-4CC9-9999-903D8F837BC2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hyperlink" Target="http://www.animaatjes.nl/plaatjes/herfst/2/ab.gif" TargetMode="External"/><Relationship Id="rId7" Type="http://schemas.openxmlformats.org/officeDocument/2006/relationships/image" Target="../media/image5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png"/><Relationship Id="rId9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pn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png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- Per FARE new PPS autunno\284-Octobre et les belles couleurs de l'Automne\419-ottobre\gif\nature morte automna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7032"/>
            <a:ext cx="9144002" cy="699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Per FARE new PPS autunno\284-Octobre et les belles couleurs de l'Automne\419-ottobre\gif\95031a4284a1ad440b7b14ba9ba58143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055078"/>
            <a:ext cx="2857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WordArt 12"/>
          <p:cNvSpPr>
            <a:spLocks noChangeArrowheads="1" noChangeShapeType="1" noTextEdit="1"/>
          </p:cNvSpPr>
          <p:nvPr/>
        </p:nvSpPr>
        <p:spPr bwMode="auto">
          <a:xfrm>
            <a:off x="1979712" y="6393216"/>
            <a:ext cx="2160240" cy="3045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000" b="1" kern="10" dirty="0" err="1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Avancement</a:t>
            </a:r>
            <a:r>
              <a:rPr lang="it-IT" sz="2000" b="1" kern="10" dirty="0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 </a:t>
            </a:r>
            <a:r>
              <a:rPr lang="it-IT" sz="2000" b="1" kern="10" dirty="0" err="1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automatiqu</a:t>
            </a:r>
            <a:r>
              <a:rPr lang="it-IT" sz="2000" kern="10" dirty="0" err="1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C000"/>
                </a:solidFill>
                <a:latin typeface="Monotype Corsiva" panose="03010101010201010101" pitchFamily="66" charset="0"/>
              </a:rPr>
              <a:t>e</a:t>
            </a:r>
            <a:endParaRPr lang="it-IT" sz="2000" kern="10" dirty="0">
              <a:ln w="0" cap="rnd">
                <a:solidFill>
                  <a:srgbClr val="FF9900"/>
                </a:solidFill>
                <a:prstDash val="sysDot"/>
                <a:round/>
                <a:headEnd/>
                <a:tailEnd/>
              </a:ln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WordArt 2" descr="283491900_4b03c53a8e_o"/>
          <p:cNvSpPr>
            <a:spLocks noChangeArrowheads="1" noChangeShapeType="1" noTextEdit="1"/>
          </p:cNvSpPr>
          <p:nvPr/>
        </p:nvSpPr>
        <p:spPr bwMode="auto">
          <a:xfrm rot="21319467">
            <a:off x="3686738" y="1470393"/>
            <a:ext cx="3236790" cy="137958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6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Matin</a:t>
            </a:r>
            <a:r>
              <a:rPr lang="it-IT" sz="6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  d’</a:t>
            </a:r>
            <a:r>
              <a:rPr lang="it-IT" sz="6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Octobre</a:t>
            </a:r>
            <a:endParaRPr lang="it-IT" sz="60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Monotype Corsiva"/>
            </a:endParaRPr>
          </a:p>
        </p:txBody>
      </p:sp>
      <p:sp>
        <p:nvSpPr>
          <p:cNvPr id="12" name="WordArt 2" descr="283491900_4b03c53a8e_o"/>
          <p:cNvSpPr>
            <a:spLocks noChangeArrowheads="1" noChangeShapeType="1" noTextEdit="1"/>
          </p:cNvSpPr>
          <p:nvPr/>
        </p:nvSpPr>
        <p:spPr bwMode="auto">
          <a:xfrm>
            <a:off x="1475657" y="3212976"/>
            <a:ext cx="2664295" cy="812794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2459"/>
              </a:avLst>
            </a:prstTxWarp>
          </a:bodyPr>
          <a:lstStyle/>
          <a:p>
            <a:pPr algn="ctr"/>
            <a:r>
              <a:rPr lang="it-IT" sz="6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(</a:t>
            </a:r>
            <a:r>
              <a:rPr lang="it-IT" sz="6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couleurs</a:t>
            </a:r>
            <a:r>
              <a:rPr lang="it-IT" sz="6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 d’</a:t>
            </a:r>
            <a:r>
              <a:rPr lang="it-IT" sz="60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automne</a:t>
            </a:r>
            <a:r>
              <a:rPr lang="it-IT" sz="6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Monotype Corsiva"/>
              </a:rPr>
              <a:t>)</a:t>
            </a:r>
            <a:endParaRPr lang="it-IT" sz="6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Monotype Corsiva"/>
            </a:endParaRPr>
          </a:p>
        </p:txBody>
      </p:sp>
    </p:spTree>
    <p:extLst>
      <p:ext uri="{BB962C8B-B14F-4D97-AF65-F5344CB8AC3E}">
        <p14:creationId xmlns:p14="http://schemas.microsoft.com/office/powerpoint/2010/main" val="167127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 loop="1">
            <p:snd r:embed="rId2" name="Octobre - F. Cabriel  .wav"/>
          </p:stSnd>
        </p:sndAc>
      </p:transition>
    </mc:Choice>
    <mc:Fallback xmlns="">
      <p:transition spd="slow" advClick="0" advTm="5000">
        <p:sndAc>
          <p:stSnd loop="1">
            <p:snd r:embed="rId6" name="Octobre - F. Cabriel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Per FARE new PPS autunno\284-Octobre et les belles couleurs de l'Automne\419-ottobre\gif\9cb09d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286000" y="335846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Matin d'Octobre</a:t>
            </a:r>
            <a:endParaRPr lang="fr-FR" b="1" dirty="0">
              <a:solidFill>
                <a:srgbClr val="663300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> </a:t>
            </a:r>
          </a:p>
          <a:p>
            <a:pPr algn="ctr"/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C'est l'heure exquise et matinale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Que rougit un soleil soudain.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A travers la brume automnale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Tombent les feuilles du jardin.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Leur chute est lente. Ou peut les suivre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Du regard en reconnaissant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Le chêne à sa feuille de cuivre,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L'érable à sa feuille de sang.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Les dernières, les plus rouillées,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Tombent des branches dépouillées :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Mais ce n'est pas l'hiver </a:t>
            </a:r>
            <a:r>
              <a:rPr lang="fr-FR" b="1" i="1" dirty="0" err="1">
                <a:solidFill>
                  <a:srgbClr val="663300"/>
                </a:solidFill>
                <a:latin typeface="Lucida Calligraphy" panose="03010101010101010101" pitchFamily="66" charset="0"/>
              </a:rPr>
              <a:t>encor</a:t>
            </a: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.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Une blonde lumière arrose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La nature, et, dans l'air tout rose,</a:t>
            </a:r>
            <a: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  <a:t/>
            </a:r>
            <a:br>
              <a:rPr lang="fr-FR" b="1" dirty="0">
                <a:solidFill>
                  <a:srgbClr val="663300"/>
                </a:solidFill>
                <a:latin typeface="Lucida Calligraphy" panose="03010101010101010101" pitchFamily="66" charset="0"/>
              </a:rPr>
            </a:b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On croirait qu'il neige de l'or.</a:t>
            </a:r>
            <a:endParaRPr lang="fr-FR" b="1" dirty="0">
              <a:solidFill>
                <a:srgbClr val="663300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fr-FR" b="1" i="1" dirty="0" smtClean="0">
                <a:solidFill>
                  <a:srgbClr val="663300"/>
                </a:solidFill>
                <a:latin typeface="Lucida Calligraphy" panose="03010101010101010101" pitchFamily="66" charset="0"/>
              </a:rPr>
              <a:t>François </a:t>
            </a:r>
            <a:r>
              <a:rPr lang="fr-FR" b="1" i="1" dirty="0">
                <a:solidFill>
                  <a:srgbClr val="663300"/>
                </a:solidFill>
                <a:latin typeface="Lucida Calligraphy" panose="03010101010101010101" pitchFamily="66" charset="0"/>
              </a:rPr>
              <a:t>Coppée</a:t>
            </a:r>
            <a:r>
              <a:rPr lang="fr-FR" b="1" i="1" dirty="0">
                <a:solidFill>
                  <a:srgbClr val="FF9933"/>
                </a:solidFill>
              </a:rPr>
              <a:t>.</a:t>
            </a:r>
            <a:endParaRPr lang="fr-FR" b="1" dirty="0">
              <a:solidFill>
                <a:srgbClr val="FF99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8092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5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95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740" name="Picture 4" descr="PA235969-SH50cl030-le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1" name="Picture 5" descr="PA235967-SH50cl030-LE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2" name="Picture 6" descr="PA235966-SH50cl030-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3" name="Picture 7" descr="PA235965-SH50cl030-le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8744" name="Picture 8" descr="PA235964-SH50cl030-le3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500"/>
                                        <p:tgtEl>
                                          <p:spTgt spid="6287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2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2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6287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2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8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1500"/>
                                        <p:tgtEl>
                                          <p:spTgt spid="6287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2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4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6287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2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477" name="Picture 5" descr="PA235974-SH2050cl02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486" name="Picture 14" descr="PA235973-SH2050cl020-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487" name="Picture 15" descr="PA235972-SH50cl030-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9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488" name="Picture 16" descr="PA235971-SH50cl030-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4" y="-2736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1500"/>
                                        <p:tgtEl>
                                          <p:spTgt spid="617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17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6" presetClass="exit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1000"/>
                                        <p:tgtEl>
                                          <p:spTgt spid="6174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6" presetClass="exit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1000"/>
                                        <p:tgtEl>
                                          <p:spTgt spid="617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7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9284" name="Picture 4" descr="PA235977-SH2050cl025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9293" name="Picture 13" descr="PA235976-SH2050cl025-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3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9294" name="Picture 14" descr="PA235975-SH2050cl020-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09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09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212" name="Picture 4" descr="PA235982-clle015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6213" name="Picture 5" descr="PA235984-cl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6214" name="Picture 6" descr="PA235981-cle015l-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606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606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606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606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0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26" name="Picture 2" descr="PA235980-Sh50cl02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28" name="Picture 4" descr="PA235985-cle010-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30" name="Picture 6" descr="PA235983-clsle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31" name="Picture 7" descr="PA235987-cls010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10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410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410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410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410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410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500"/>
                                        <p:tgtEl>
                                          <p:spTgt spid="410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410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410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0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386" name="Picture 2" descr="PA235991-SH50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387" name="Picture 3" descr="PA235990-SH50cl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388" name="Picture 4" descr="PA235989-SH50cl020-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0389" name="Picture 5" descr="PA235988-SH2050cl0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400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2000"/>
                                        <p:tgtEl>
                                          <p:spTgt spid="400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8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" dur="2000"/>
                                        <p:tgtEl>
                                          <p:spTgt spid="400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0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218" name="Picture 2" descr="PA235998-cl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3219" name="Picture 3" descr="PA235994-SH50cl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3220" name="Picture 4" descr="PA235993-SH50cl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633419"/>
      </p:ext>
    </p:extLst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93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93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93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93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93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93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860" name="Picture 4" descr="PA236013-SH1050cl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3861" name="Picture 5" descr="v6ryo03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437063"/>
            <a:ext cx="1228725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3862" name="Picture 6" descr="10080811511671388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437063"/>
            <a:ext cx="919162" cy="137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3863" name="Picture 7" descr="PA236000-SH1050cl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3864" name="Picture 8" descr="chat-couch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00338" y="5013325"/>
            <a:ext cx="25908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3865" name="Picture 9" descr="PA236001-SH1050cl0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3866" name="Picture 10" descr="cemrrr1z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11413" y="4724400"/>
            <a:ext cx="139065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6338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3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633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3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/>
                                        <p:tgtEl>
                                          <p:spTgt spid="6338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6338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33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266" name="Picture 2" descr="PA235996-cl01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5267" name="Picture 3" descr="PA235995-cl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5268" name="Picture 4" descr="PA236002-SH2050cl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95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500"/>
                                        <p:tgtEl>
                                          <p:spTgt spid="395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95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378" name="Picture 2" descr="PA236010-SH50cl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5380" name="Picture 4" descr="12807393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868863"/>
            <a:ext cx="2147888" cy="180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5381" name="Picture 5" descr="PA236007-cl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5382" name="Picture 6" descr="12807393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465763"/>
            <a:ext cx="1655762" cy="139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5383" name="Picture 7" descr="PA236004-cls0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5384" name="Picture 8" descr="PA236003-lcs0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85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853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85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85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3330" name="Picture 2" descr="PA236012-SH50cl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5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3347" name="Picture 19" descr="ab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30713"/>
            <a:ext cx="2771775" cy="242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3348" name="Picture 20" descr="PA236011-SH50cl0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3349" name="Picture 5" descr="9d3ed734-bis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508500"/>
            <a:ext cx="205105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3350" name="Picture 22" descr="PA235992-SH50cl0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3351" name="Picture 23" descr="PA236008-SH50cl03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3352" name="Picture 24" descr="PA236005-SH50cl03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833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83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83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833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83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83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83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483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483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402" name="Picture 2" descr="PA236009-cl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6403" name="Picture 3" descr="PA236067-SH2050cl020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6404" name="Picture 4" descr="PA236006-cs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250"/>
                                        <p:tgtEl>
                                          <p:spTgt spid="4864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86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1810" name="Picture 2" descr="R1xz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2998787" cy="299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1811" name="Picture 3" descr="PA236014-SH50cl0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1812" name="Picture 4" descr="PA236014-SH50cl0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186" name="Picture 2" descr="PA236018-SH50sle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188" name="Picture 4" descr="PA236017-SH50cl030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189" name="Picture 5" descr="PA236016-SH50cl030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7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7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77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8" presetClass="exit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2000"/>
                                        <p:tgtEl>
                                          <p:spTgt spid="477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5F3F15"/>
            </a:gs>
            <a:gs pos="100000">
              <a:schemeClr val="tx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147" name="Picture 3" descr="1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300663"/>
            <a:ext cx="13335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4" name="WordArt 12"/>
          <p:cNvSpPr>
            <a:spLocks noChangeArrowheads="1" noChangeShapeType="1" noTextEdit="1"/>
          </p:cNvSpPr>
          <p:nvPr/>
        </p:nvSpPr>
        <p:spPr bwMode="auto">
          <a:xfrm>
            <a:off x="2268538" y="5681663"/>
            <a:ext cx="3170237" cy="2444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it-IT" kern="10" dirty="0">
              <a:ln w="0" cap="rnd">
                <a:solidFill>
                  <a:srgbClr val="FF9900"/>
                </a:solidFill>
                <a:prstDash val="sysDot"/>
                <a:round/>
                <a:headEnd/>
                <a:tailEnd/>
              </a:ln>
              <a:solidFill>
                <a:srgbClr val="FF66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46160" name="Picture 16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084763"/>
            <a:ext cx="1512888" cy="135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WordArt 12"/>
          <p:cNvSpPr>
            <a:spLocks noChangeArrowheads="1" noChangeShapeType="1" noTextEdit="1"/>
          </p:cNvSpPr>
          <p:nvPr/>
        </p:nvSpPr>
        <p:spPr bwMode="auto">
          <a:xfrm>
            <a:off x="2268538" y="6092825"/>
            <a:ext cx="247650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kern="10" dirty="0" err="1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latin typeface="Vivaldi"/>
              </a:rPr>
              <a:t>Musique</a:t>
            </a:r>
            <a:r>
              <a:rPr lang="it-IT" kern="10" dirty="0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latin typeface="Vivaldi"/>
              </a:rPr>
              <a:t>: </a:t>
            </a:r>
            <a:r>
              <a:rPr lang="it-IT" kern="10" dirty="0" err="1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latin typeface="Vivaldi"/>
              </a:rPr>
              <a:t>Octobre</a:t>
            </a:r>
            <a:r>
              <a:rPr lang="it-IT" kern="10" dirty="0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latin typeface="Vivaldi"/>
              </a:rPr>
              <a:t> - F. </a:t>
            </a:r>
            <a:r>
              <a:rPr lang="it-IT" kern="10" dirty="0" err="1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latin typeface="Vivaldi"/>
              </a:rPr>
              <a:t>Cabriel</a:t>
            </a:r>
            <a:r>
              <a:rPr lang="it-IT" kern="10" dirty="0">
                <a:ln w="0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latin typeface="Vivaldi"/>
              </a:rPr>
              <a:t> </a:t>
            </a:r>
          </a:p>
        </p:txBody>
      </p:sp>
      <p:sp>
        <p:nvSpPr>
          <p:cNvPr id="8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17416" y="6357143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9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465" y="6196417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6853583" y="6523679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Comic Sans MS"/>
                <a:cs typeface="Arial" charset="0"/>
              </a:rPr>
              <a:t> 2010)</a:t>
            </a: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2157024" y="5502274"/>
            <a:ext cx="865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it-IT" altLang="it-IT" sz="2800" dirty="0" smtClean="0">
                <a:solidFill>
                  <a:srgbClr val="FF9900"/>
                </a:solidFill>
                <a:latin typeface="Monotype Corsiva" pitchFamily="66" charset="0"/>
              </a:rPr>
              <a:t>2014 </a:t>
            </a:r>
            <a:endParaRPr lang="it-IT" altLang="it-IT" sz="2800" dirty="0">
              <a:solidFill>
                <a:srgbClr val="FF9900"/>
              </a:solidFill>
              <a:latin typeface="Monotype Corsiva" pitchFamily="66" charset="0"/>
            </a:endParaRPr>
          </a:p>
        </p:txBody>
      </p:sp>
      <p:pic>
        <p:nvPicPr>
          <p:cNvPr id="2054" name="Picture 6" descr="E:\CARLA Carla Acer 16-3-2014\- 0A New Pc-ACER 2 febbraio 2013\- 00 1 GIUGNO\- GIF  AGOSTO\- ARRIVAL + GIF 21 Giugno\- 01 gif REMIND per new pps\- AUTUNNO\214565ae90dbcc024396c850239aabbefb664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488" y="55884"/>
            <a:ext cx="238125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F:\- Per FARE new PPS autunno\284-Octobre et les belles couleurs de l'Automne\419-ottobre\gif\11c98da3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89" y="1228489"/>
            <a:ext cx="2774599" cy="385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:\- Per FARE new PPS autunno\284-Octobre et les belles couleurs de l'Automne\419-ottobre\gif\3731750a0383245c2-35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091" y="2708920"/>
            <a:ext cx="333375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3927</TotalTime>
  <Words>27</Words>
  <Application>Microsoft Office PowerPoint</Application>
  <PresentationFormat>Presentazione su schermo (4:3)</PresentationFormat>
  <Paragraphs>11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17</vt:i4>
      </vt:variant>
    </vt:vector>
  </HeadingPairs>
  <TitlesOfParts>
    <vt:vector size="19" baseType="lpstr">
      <vt:lpstr>5_Metro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Octobre (couleurs d'Automne) 2014</dc:title>
  <dc:creator>Charlotte</dc:creator>
  <cp:lastModifiedBy>carla</cp:lastModifiedBy>
  <cp:revision>290</cp:revision>
  <dcterms:created xsi:type="dcterms:W3CDTF">2010-06-19T22:16:52Z</dcterms:created>
  <dcterms:modified xsi:type="dcterms:W3CDTF">2014-10-08T15:56:35Z</dcterms:modified>
</cp:coreProperties>
</file>