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72" r:id="rId4"/>
    <p:sldId id="258" r:id="rId5"/>
    <p:sldId id="259" r:id="rId6"/>
    <p:sldId id="262" r:id="rId7"/>
    <p:sldId id="271" r:id="rId8"/>
    <p:sldId id="276" r:id="rId9"/>
    <p:sldId id="275" r:id="rId10"/>
    <p:sldId id="261" r:id="rId11"/>
    <p:sldId id="274" r:id="rId12"/>
    <p:sldId id="265" r:id="rId13"/>
    <p:sldId id="264" r:id="rId14"/>
    <p:sldId id="263" r:id="rId15"/>
    <p:sldId id="273" r:id="rId16"/>
    <p:sldId id="298" r:id="rId17"/>
    <p:sldId id="266" r:id="rId18"/>
    <p:sldId id="278" r:id="rId19"/>
    <p:sldId id="280" r:id="rId20"/>
    <p:sldId id="284" r:id="rId21"/>
    <p:sldId id="281" r:id="rId22"/>
    <p:sldId id="277" r:id="rId23"/>
    <p:sldId id="285" r:id="rId24"/>
    <p:sldId id="290" r:id="rId25"/>
    <p:sldId id="267" r:id="rId26"/>
    <p:sldId id="299" r:id="rId27"/>
    <p:sldId id="307" r:id="rId28"/>
    <p:sldId id="308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33A"/>
    <a:srgbClr val="0016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980" autoAdjust="0"/>
    <p:restoredTop sz="94681" autoAdjust="0"/>
  </p:normalViewPr>
  <p:slideViewPr>
    <p:cSldViewPr snapToGrid="0">
      <p:cViewPr varScale="1">
        <p:scale>
          <a:sx n="69" d="100"/>
          <a:sy n="69" d="100"/>
        </p:scale>
        <p:origin x="3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92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7F58CA-5CA6-4DE8-AF9C-5038A2FA3A98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8822C-359E-42B0-ABFC-DAD1D157059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3267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8822C-359E-42B0-ABFC-DAD1D1570590}" type="slidenum">
              <a:rPr lang="fr-BE" smtClean="0"/>
              <a:t>4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52461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9376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7518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8524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9137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9886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8374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1468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3607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8492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0097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2014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3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3D631-A123-4EDA-BAF6-4F1A248C2579}" type="datetimeFigureOut">
              <a:rPr lang="fr-BE" smtClean="0"/>
              <a:t>02-10-14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D3103-35BA-4FA3-B53B-0524E95966F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2712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219575" y="1209449"/>
            <a:ext cx="11963399" cy="2387600"/>
          </a:xfrm>
        </p:spPr>
        <p:txBody>
          <a:bodyPr/>
          <a:lstStyle/>
          <a:p>
            <a:r>
              <a:rPr lang="fr-BE" dirty="0" smtClean="0"/>
              <a:t/>
            </a:r>
            <a:br>
              <a:rPr lang="fr-BE" dirty="0" smtClean="0"/>
            </a:br>
            <a:endParaRPr lang="fr-BE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905" y="255829"/>
            <a:ext cx="9002378" cy="5988485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859823" y="1350963"/>
            <a:ext cx="804637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5400" dirty="0" smtClean="0">
                <a:solidFill>
                  <a:schemeClr val="accent2"/>
                </a:solidFill>
              </a:rPr>
              <a:t>DIAPORAMA  SURREALISME</a:t>
            </a:r>
          </a:p>
          <a:p>
            <a:pPr algn="ctr"/>
            <a:r>
              <a:rPr lang="fr-BE" sz="5400" dirty="0" smtClean="0">
                <a:solidFill>
                  <a:schemeClr val="accent2"/>
                </a:solidFill>
              </a:rPr>
              <a:t>N° 23</a:t>
            </a:r>
            <a:endParaRPr lang="fr-BE" sz="5400" dirty="0">
              <a:solidFill>
                <a:schemeClr val="accent2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064452" y="5096649"/>
            <a:ext cx="29500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smtClean="0">
                <a:solidFill>
                  <a:schemeClr val="accent2"/>
                </a:solidFill>
              </a:rPr>
              <a:t>Août - Septembre  2014</a:t>
            </a:r>
          </a:p>
          <a:p>
            <a:pPr algn="ctr"/>
            <a:r>
              <a:rPr lang="fr-BE" dirty="0" smtClean="0">
                <a:solidFill>
                  <a:schemeClr val="accent2"/>
                </a:solidFill>
              </a:rPr>
              <a:t>Réalisé par Nicolette</a:t>
            </a:r>
            <a:endParaRPr lang="fr-BE" dirty="0">
              <a:solidFill>
                <a:schemeClr val="accent2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416905" y="6257235"/>
            <a:ext cx="9002378" cy="2092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6" name="Rectangle 15"/>
          <p:cNvSpPr/>
          <p:nvPr/>
        </p:nvSpPr>
        <p:spPr>
          <a:xfrm>
            <a:off x="10411505" y="255829"/>
            <a:ext cx="232683" cy="62106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3" name="03 Song from a Secret Garde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428276" y="4329264"/>
            <a:ext cx="1931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accent2"/>
                </a:solidFill>
              </a:rPr>
              <a:t>Première Partie</a:t>
            </a:r>
            <a:endParaRPr lang="fr-BE" b="1" dirty="0">
              <a:solidFill>
                <a:schemeClr val="accent2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640646" y="4797229"/>
            <a:ext cx="1763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dirty="0" smtClean="0">
                <a:solidFill>
                  <a:schemeClr val="accent2"/>
                </a:solidFill>
              </a:rPr>
              <a:t>Dans le désordre</a:t>
            </a:r>
            <a:endParaRPr lang="fr-BE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28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302" y="228597"/>
            <a:ext cx="8279419" cy="6457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042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Click="0" advTm="6000">
        <p15:prstTrans prst="peelOff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371" y="114470"/>
            <a:ext cx="8184995" cy="665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22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697" y="193044"/>
            <a:ext cx="8122776" cy="6460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43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342900"/>
            <a:ext cx="88900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7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788" y="161420"/>
            <a:ext cx="6253162" cy="658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500112"/>
      </p:ext>
    </p:extLst>
  </p:cSld>
  <p:clrMapOvr>
    <a:masterClrMapping/>
  </p:clrMapOvr>
  <p:transition spd="slow" advClick="0" advTm="6000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469900"/>
            <a:ext cx="8890000" cy="591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065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wipe/>
      </p:transition>
    </mc:Choice>
    <mc:Fallback xmlns="">
      <p:transition spd="slow" advClick="0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780" y="327937"/>
            <a:ext cx="8066314" cy="620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79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6000">
        <p14:warp dir="in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63" y="285230"/>
            <a:ext cx="7801793" cy="635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659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95250"/>
            <a:ext cx="8890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6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reveal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587" y="211022"/>
            <a:ext cx="5408975" cy="6461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47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679" y="665298"/>
            <a:ext cx="8927535" cy="5777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18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463550"/>
            <a:ext cx="8890000" cy="593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14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25" y="232712"/>
            <a:ext cx="4705350" cy="6358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71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823" y="256000"/>
            <a:ext cx="6158015" cy="641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4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209" y="304799"/>
            <a:ext cx="8256204" cy="621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8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472" y="157163"/>
            <a:ext cx="4356463" cy="657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00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049" y="285750"/>
            <a:ext cx="6928267" cy="621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67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32" y="315686"/>
            <a:ext cx="9550627" cy="6085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57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907" y="214313"/>
            <a:ext cx="8116728" cy="6243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18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805" y="120805"/>
            <a:ext cx="6646128" cy="664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67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329290"/>
            <a:ext cx="4424362" cy="633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052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6000">
        <p15:prstTrans prst="crush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0" y="254000"/>
            <a:ext cx="82550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29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95250"/>
            <a:ext cx="8890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80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0" y="95250"/>
            <a:ext cx="8890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6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033" y="372789"/>
            <a:ext cx="7630119" cy="619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49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en angle 2"/>
          <p:cNvCxnSpPr/>
          <p:nvPr/>
        </p:nvCxnSpPr>
        <p:spPr>
          <a:xfrm>
            <a:off x="598714" y="1556657"/>
            <a:ext cx="5867400" cy="4027714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en angle 4"/>
          <p:cNvCxnSpPr/>
          <p:nvPr/>
        </p:nvCxnSpPr>
        <p:spPr>
          <a:xfrm>
            <a:off x="3962400" y="2217964"/>
            <a:ext cx="4212771" cy="2705099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9013372" y="4369065"/>
            <a:ext cx="3178628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fr-BE" sz="6600" dirty="0" smtClean="0">
                <a:ln w="0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F I N</a:t>
            </a:r>
            <a:endParaRPr lang="fr-BE" sz="6600" dirty="0">
              <a:ln w="0">
                <a:solidFill>
                  <a:schemeClr val="bg1"/>
                </a:solidFill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63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fad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cteur en angle 2"/>
          <p:cNvCxnSpPr/>
          <p:nvPr/>
        </p:nvCxnSpPr>
        <p:spPr>
          <a:xfrm>
            <a:off x="598714" y="1556657"/>
            <a:ext cx="5867400" cy="4027714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en angle 4"/>
          <p:cNvCxnSpPr/>
          <p:nvPr/>
        </p:nvCxnSpPr>
        <p:spPr>
          <a:xfrm>
            <a:off x="3962400" y="2217964"/>
            <a:ext cx="4212771" cy="2705099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9013372" y="4369065"/>
            <a:ext cx="3178628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fr-BE" sz="6600" dirty="0" smtClean="0">
                <a:ln w="0">
                  <a:solidFill>
                    <a:prstClr val="white"/>
                  </a:solidFill>
                </a:ln>
                <a:solidFill>
                  <a:srgbClr val="5B9BD5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F I N</a:t>
            </a:r>
            <a:endParaRPr lang="fr-BE" sz="6600" dirty="0">
              <a:ln w="0">
                <a:solidFill>
                  <a:prstClr val="white"/>
                </a:solidFill>
              </a:ln>
              <a:solidFill>
                <a:prstClr val="black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587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24</Words>
  <Application>Microsoft Office PowerPoint</Application>
  <PresentationFormat>Grand écran</PresentationFormat>
  <Paragraphs>10</Paragraphs>
  <Slides>28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DIAPORAMA  SURREALISME N°23</dc:title>
  <dc:creator>Nicole Darchambeau</dc:creator>
  <cp:lastModifiedBy>Nicole Darchambeau</cp:lastModifiedBy>
  <cp:revision>37</cp:revision>
  <dcterms:created xsi:type="dcterms:W3CDTF">2014-09-11T07:15:33Z</dcterms:created>
  <dcterms:modified xsi:type="dcterms:W3CDTF">2014-10-02T10:26:09Z</dcterms:modified>
</cp:coreProperties>
</file>