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8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80" d="100"/>
          <a:sy n="80" d="100"/>
        </p:scale>
        <p:origin x="53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12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98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33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03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11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99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98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24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84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20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9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12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05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38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59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77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73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4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9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83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94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00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3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10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3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3D631-A123-4EDA-BAF6-4F1A248C2579}" type="datetimeFigureOut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02-10-14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D3103-35BA-4FA3-B53B-0524E95966FD}" type="slidenum">
              <a:rPr lang="fr-BE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B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360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219575" y="1209449"/>
            <a:ext cx="11963399" cy="2387600"/>
          </a:xfrm>
        </p:spPr>
        <p:txBody>
          <a:bodyPr/>
          <a:lstStyle/>
          <a:p>
            <a:r>
              <a:rPr lang="fr-BE" dirty="0" smtClean="0"/>
              <a:t/>
            </a:r>
            <a:br>
              <a:rPr lang="fr-BE" dirty="0" smtClean="0"/>
            </a:br>
            <a:endParaRPr lang="fr-BE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905" y="255829"/>
            <a:ext cx="9002378" cy="5988485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859823" y="1350963"/>
            <a:ext cx="804637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5400" dirty="0">
                <a:solidFill>
                  <a:srgbClr val="ED7D31"/>
                </a:solidFill>
              </a:rPr>
              <a:t>DIAPORAMA  SURREALISME</a:t>
            </a:r>
          </a:p>
          <a:p>
            <a:pPr algn="ctr"/>
            <a:r>
              <a:rPr lang="fr-BE" sz="5400" dirty="0">
                <a:solidFill>
                  <a:srgbClr val="ED7D31"/>
                </a:solidFill>
              </a:rPr>
              <a:t>N° 23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7064452" y="5096649"/>
            <a:ext cx="29500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>
                <a:solidFill>
                  <a:srgbClr val="ED7D31"/>
                </a:solidFill>
              </a:rPr>
              <a:t>Août - Septembre  2014</a:t>
            </a:r>
          </a:p>
          <a:p>
            <a:pPr algn="ctr"/>
            <a:r>
              <a:rPr lang="fr-BE" dirty="0">
                <a:solidFill>
                  <a:srgbClr val="ED7D31"/>
                </a:solidFill>
              </a:rPr>
              <a:t>Réalisé par Nicolette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416905" y="6257235"/>
            <a:ext cx="9002378" cy="2092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411505" y="255829"/>
            <a:ext cx="232683" cy="62106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prstClr val="white"/>
              </a:solidFill>
            </a:endParaRPr>
          </a:p>
        </p:txBody>
      </p:sp>
      <p:pic>
        <p:nvPicPr>
          <p:cNvPr id="3" name="03 Song from a Secret Garde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428276" y="4329264"/>
            <a:ext cx="1931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rgbClr val="ED7D31"/>
                </a:solidFill>
              </a:rPr>
              <a:t>Deuxième Partie</a:t>
            </a:r>
            <a:endParaRPr lang="fr-BE" b="1" dirty="0">
              <a:solidFill>
                <a:srgbClr val="ED7D3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618252" y="4797229"/>
            <a:ext cx="1763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dirty="0" smtClean="0">
                <a:solidFill>
                  <a:schemeClr val="accent2"/>
                </a:solidFill>
              </a:rPr>
              <a:t>Dans le désordre</a:t>
            </a:r>
            <a:endParaRPr lang="fr-BE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6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171" y="472330"/>
            <a:ext cx="7895650" cy="5954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310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6000">
        <p15:prstTrans prst="peelOff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7850"/>
            <a:ext cx="7620000" cy="570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442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6000">
        <p15:prstTrans prst="origami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652" y="254000"/>
            <a:ext cx="82550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24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086" y="239487"/>
            <a:ext cx="8520672" cy="6487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29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0" y="400050"/>
            <a:ext cx="8890000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66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push dir="r"/>
      </p:transition>
    </mc:Choice>
    <mc:Fallback xmlns="">
      <p:transition spd="slow" advClick="0" advTm="6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630" y="566054"/>
            <a:ext cx="7295746" cy="587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90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598" y="265334"/>
            <a:ext cx="7524749" cy="6449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79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0" y="538162"/>
            <a:ext cx="6667500" cy="578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36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486" y="407251"/>
            <a:ext cx="7903186" cy="6254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06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6000">
        <p14:reveal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143" y="160403"/>
            <a:ext cx="8518550" cy="641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8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397" y="321464"/>
            <a:ext cx="8397874" cy="6298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84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478" y="446315"/>
            <a:ext cx="9317101" cy="597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807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6000">
        <p15:prstTrans prst="origami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7850"/>
            <a:ext cx="7620000" cy="570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29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750" y="348345"/>
            <a:ext cx="8140529" cy="612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075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6000">
        <p15:prstTrans prst="crush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96" y="247646"/>
            <a:ext cx="6481762" cy="6481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86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054" y="348343"/>
            <a:ext cx="7519824" cy="612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12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1" y="457200"/>
            <a:ext cx="7837713" cy="5878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4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988" y="115282"/>
            <a:ext cx="8041402" cy="6628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48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419" y="298159"/>
            <a:ext cx="8863760" cy="612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05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14:prism isContent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509" y="500742"/>
            <a:ext cx="5987143" cy="598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97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6000">
        <p15:prstTrans prst="prestige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789" y="427726"/>
            <a:ext cx="4505784" cy="603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949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6000">
        <p15:prstTrans prst="peelOff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0" y="95250"/>
            <a:ext cx="8890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00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314" y="322948"/>
            <a:ext cx="7899536" cy="594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65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6000">
        <p14:glitter pattern="hexagon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00" y="254000"/>
            <a:ext cx="82550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83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6000">
        <p14:shred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85" y="206708"/>
            <a:ext cx="8543801" cy="6444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24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508" y="446313"/>
            <a:ext cx="7797438" cy="599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99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vortex dir="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necteur en angle 2"/>
          <p:cNvCxnSpPr/>
          <p:nvPr/>
        </p:nvCxnSpPr>
        <p:spPr>
          <a:xfrm>
            <a:off x="598714" y="1556657"/>
            <a:ext cx="5867400" cy="4027714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cteur en angle 4"/>
          <p:cNvCxnSpPr/>
          <p:nvPr/>
        </p:nvCxnSpPr>
        <p:spPr>
          <a:xfrm>
            <a:off x="3962400" y="2217964"/>
            <a:ext cx="4212771" cy="2705099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9013372" y="4369065"/>
            <a:ext cx="3178628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fr-BE" sz="6600" dirty="0">
                <a:ln w="0">
                  <a:solidFill>
                    <a:prstClr val="white"/>
                  </a:solidFill>
                </a:ln>
                <a:solidFill>
                  <a:srgbClr val="5B9BD5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F I N</a:t>
            </a:r>
            <a:endParaRPr lang="fr-BE" sz="6600" dirty="0">
              <a:ln w="0">
                <a:solidFill>
                  <a:prstClr val="white"/>
                </a:solidFill>
              </a:ln>
              <a:solidFill>
                <a:prstClr val="black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0834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1000">
        <p:fade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20</Words>
  <Application>Microsoft Office PowerPoint</Application>
  <PresentationFormat>Grand écran</PresentationFormat>
  <Paragraphs>8</Paragraphs>
  <Slides>28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1_Thème Office</vt:lpstr>
      <vt:lpstr>2_Thème Office</vt:lpstr>
      <vt:lpstr>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Nicole Darchambeau</dc:creator>
  <cp:lastModifiedBy>Nicole Darchambeau</cp:lastModifiedBy>
  <cp:revision>5</cp:revision>
  <dcterms:created xsi:type="dcterms:W3CDTF">2014-10-01T08:24:57Z</dcterms:created>
  <dcterms:modified xsi:type="dcterms:W3CDTF">2014-10-02T11:42:21Z</dcterms:modified>
</cp:coreProperties>
</file>