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840" r:id="rId2"/>
  </p:sldMasterIdLst>
  <p:notesMasterIdLst>
    <p:notesMasterId r:id="rId21"/>
  </p:notesMasterIdLst>
  <p:handoutMasterIdLst>
    <p:handoutMasterId r:id="rId22"/>
  </p:handoutMasterIdLst>
  <p:sldIdLst>
    <p:sldId id="256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2" r:id="rId14"/>
    <p:sldId id="274" r:id="rId15"/>
    <p:sldId id="280" r:id="rId16"/>
    <p:sldId id="285" r:id="rId17"/>
    <p:sldId id="286" r:id="rId18"/>
    <p:sldId id="289" r:id="rId19"/>
    <p:sldId id="290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eu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18603FDC-E32A-4AB5-989C-0864C3EAD2B8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20" d="100"/>
          <a:sy n="120" d="100"/>
        </p:scale>
        <p:origin x="144" y="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6" d="100"/>
          <a:sy n="56" d="100"/>
        </p:scale>
        <p:origin x="180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09-16T17:39:56.283" idx="1">
    <p:pos x="5855" y="706"/>
    <p:text/>
    <p:extLst>
      <p:ext uri="{C676402C-5697-4E1C-873F-D02D1690AC5C}">
        <p15:threadingInfo xmlns:p15="http://schemas.microsoft.com/office/powerpoint/2012/main" timeZoneBias="-12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71268B-8AC2-4239-8FAF-7C144C210720}" type="datetimeFigureOut">
              <a:rPr lang="en-US"/>
              <a:t>9/30/2014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BA2C8-71FC-43D0-BD87-0547616971FA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2921363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AD8362-6D63-40AC-BAA9-90C3AE6D5875}" type="datetimeFigureOut">
              <a:rPr lang="en-US"/>
              <a:t>9/30/2014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/>
              <a:t>Click to edit Master text styles</a:t>
            </a:r>
          </a:p>
          <a:p>
            <a:pPr lvl="1"/>
            <a:r>
              <a:rPr/>
              <a:t>Second level</a:t>
            </a:r>
          </a:p>
          <a:p>
            <a:pPr lvl="2"/>
            <a:r>
              <a:rPr/>
              <a:t>Third level</a:t>
            </a:r>
          </a:p>
          <a:p>
            <a:pPr lvl="3"/>
            <a:r>
              <a:rPr/>
              <a:t>Fourth level</a:t>
            </a:r>
          </a:p>
          <a:p>
            <a:pPr lvl="4"/>
            <a:r>
              <a:rPr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539446-6953-447E-A4E3-E7CFBF870046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23929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ater3"/>
          <p:cNvSpPr/>
          <p:nvPr/>
        </p:nvSpPr>
        <p:spPr>
          <a:xfrm>
            <a:off x="2552" y="5243129"/>
            <a:ext cx="12188952" cy="1614871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23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5" name="sky"/>
          <p:cNvSpPr/>
          <p:nvPr/>
        </p:nvSpPr>
        <p:spPr>
          <a:xfrm>
            <a:off x="2552" y="0"/>
            <a:ext cx="12188952" cy="5334000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pic>
        <p:nvPicPr>
          <p:cNvPr id="6" name="water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>
          <a:xfrm>
            <a:off x="-1425" y="5497897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water1"/>
          <p:cNvPicPr>
            <a:picLocks noChangeAspect="1"/>
          </p:cNvPicPr>
          <p:nvPr/>
        </p:nvPicPr>
        <p:blipFill rotWithShape="1"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>
          <a:xfrm flipH="1">
            <a:off x="-1425" y="5221111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ectangle 7"/>
          <p:cNvSpPr/>
          <p:nvPr/>
        </p:nvSpPr>
        <p:spPr>
          <a:xfrm>
            <a:off x="-1425" y="5961106"/>
            <a:ext cx="12188952" cy="896846"/>
          </a:xfrm>
          <a:prstGeom prst="rect">
            <a:avLst/>
          </a:prstGeom>
          <a:gradFill>
            <a:gsLst>
              <a:gs pos="25000">
                <a:schemeClr val="accent6">
                  <a:lumMod val="60000"/>
                  <a:lumOff val="40000"/>
                  <a:alpha val="0"/>
                </a:schemeClr>
              </a:gs>
              <a:gs pos="100000">
                <a:schemeClr val="accent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05872" y="1309047"/>
            <a:ext cx="9602789" cy="2667000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05872" y="4038600"/>
            <a:ext cx="9601200" cy="990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cap="all" baseline="0">
                <a:solidFill>
                  <a:schemeClr val="accent2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Modifiez le style des sous-titres du masque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42361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2D3E9E-A95C-48F2-B4BF-A71542E0BE9A}" type="datetime1">
              <a:rPr lang="en-US"/>
              <a:t>9/30/2014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40508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3" y="1309047"/>
            <a:ext cx="9601252" cy="2667000"/>
          </a:xfrm>
        </p:spPr>
        <p:txBody>
          <a:bodyPr anchor="b">
            <a:normAutofit/>
          </a:bodyPr>
          <a:lstStyle>
            <a:lvl1pPr algn="ctr">
              <a:defRPr sz="6000" b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3813" y="4038600"/>
            <a:ext cx="9601200" cy="1143000"/>
          </a:xfrm>
        </p:spPr>
        <p:txBody>
          <a:bodyPr anchor="t">
            <a:normAutofit/>
          </a:bodyPr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F84E2-2D7A-43CF-AC90-352A289A783A}" type="datetime1">
              <a:rPr lang="en-US"/>
              <a:t>9/30/2014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04355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4112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78880" y="1572768"/>
            <a:ext cx="4572000" cy="4142232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/>
              <a:t>9/30/2014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49378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112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78880" y="1572768"/>
            <a:ext cx="4572000" cy="766588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78880" y="2365861"/>
            <a:ext cx="4572000" cy="334914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/>
              <a:t>9/30/2014</a:t>
            </a:fld>
            <a:endParaRPr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237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7E00A-486F-4252-8B1D-E32645521F49}" type="datetime1">
              <a:rPr lang="en-US"/>
              <a:t>9/30/2014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681886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80000"/>
                </a:schemeClr>
              </a:gs>
              <a:gs pos="99000">
                <a:schemeClr val="accent2">
                  <a:lumMod val="20000"/>
                  <a:lumOff val="80000"/>
                  <a:alpha val="0"/>
                </a:schemeClr>
              </a:gs>
            </a:gsLst>
            <a:lin ang="16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DF5F92-E675-4B36-9A60-69A962A68675}" type="datetime1">
              <a:rPr lang="en-US"/>
              <a:t>9/30/2014</a:t>
            </a:fld>
            <a:endParaRPr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92262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413" y="685800"/>
            <a:ext cx="6858000" cy="45720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6E2C9B-5FA2-460D-9BE7-B0812FC2A6FF}" type="datetime1">
              <a:rPr lang="en-US"/>
              <a:t>9/30/2014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48389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7479" y="762000"/>
            <a:ext cx="3377133" cy="27432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60413" y="685800"/>
            <a:ext cx="6858000" cy="45720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7479" y="3554104"/>
            <a:ext cx="3377133" cy="1703696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74940-A916-4C8B-9648-02A2D3898F9E}" type="datetime1">
              <a:rPr lang="en-US"/>
              <a:t>9/30/2014</a:t>
            </a:fld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1661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E5243-F52A-4D37-9694-EB26C6C31910}" type="datetime1">
              <a:rPr lang="en-US"/>
              <a:t>9/30/2014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536256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274638"/>
            <a:ext cx="2628900" cy="5440362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274638"/>
            <a:ext cx="7734300" cy="5440362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77B6E1-634A-48DC-9E8B-D894023267EF}" type="datetime1">
              <a:rPr lang="en-US"/>
              <a:t>9/30/2014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5865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ky"/>
          <p:cNvSpPr/>
          <p:nvPr/>
        </p:nvSpPr>
        <p:spPr>
          <a:xfrm>
            <a:off x="2552" y="-1"/>
            <a:ext cx="12188952" cy="6858002"/>
          </a:xfrm>
          <a:prstGeom prst="rect">
            <a:avLst/>
          </a:prstGeom>
          <a:gradFill>
            <a:gsLst>
              <a:gs pos="0">
                <a:schemeClr val="accent2">
                  <a:lumMod val="60000"/>
                  <a:lumOff val="40000"/>
                  <a:alpha val="58000"/>
                </a:schemeClr>
              </a:gs>
              <a:gs pos="88000">
                <a:schemeClr val="accent2">
                  <a:lumMod val="20000"/>
                  <a:lumOff val="80000"/>
                  <a:alpha val="65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22960" rtlCol="0" anchor="ctr"/>
          <a:lstStyle/>
          <a:p>
            <a:pPr algn="ctr"/>
            <a:endParaRPr dirty="0"/>
          </a:p>
        </p:txBody>
      </p:sp>
      <p:sp>
        <p:nvSpPr>
          <p:cNvPr id="8" name="water3"/>
          <p:cNvSpPr/>
          <p:nvPr/>
        </p:nvSpPr>
        <p:spPr>
          <a:xfrm>
            <a:off x="2552" y="6064101"/>
            <a:ext cx="12188952" cy="793899"/>
          </a:xfrm>
          <a:prstGeom prst="rect">
            <a:avLst/>
          </a:prstGeom>
          <a:gradFill>
            <a:gsLst>
              <a:gs pos="833">
                <a:schemeClr val="accent2">
                  <a:lumMod val="60000"/>
                  <a:lumOff val="40000"/>
                  <a:alpha val="38000"/>
                </a:schemeClr>
              </a:gs>
              <a:gs pos="4900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20000"/>
                  <a:lumOff val="80000"/>
                  <a:alpha val="89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dirty="0"/>
          </a:p>
        </p:txBody>
      </p:sp>
      <p:pic>
        <p:nvPicPr>
          <p:cNvPr id="9" name="water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4" r="9901"/>
          <a:stretch/>
        </p:blipFill>
        <p:spPr>
          <a:xfrm>
            <a:off x="-1425" y="6256181"/>
            <a:ext cx="12188952" cy="46320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water1"/>
          <p:cNvPicPr>
            <a:picLocks noChangeAspect="1"/>
          </p:cNvPicPr>
          <p:nvPr/>
        </p:nvPicPr>
        <p:blipFill rotWithShape="1">
          <a:blip r:embed="rId14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18" r="6356"/>
          <a:stretch/>
        </p:blipFill>
        <p:spPr>
          <a:xfrm flipH="1">
            <a:off x="-1425" y="5979395"/>
            <a:ext cx="12188952" cy="268288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41120" y="265176"/>
            <a:ext cx="9509759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fr-FR" smtClean="0"/>
              <a:t>Modifiez le style du titre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1572768"/>
            <a:ext cx="9509760" cy="4142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fld id="{5586B75A-687E-405C-8A0B-8D00578BA2C3}" type="datetime1">
              <a:rPr lang="en-US"/>
              <a:pPr/>
              <a:t>9/30/2014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341120" y="6601968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10800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 cap="all" baseline="0">
                <a:solidFill>
                  <a:schemeClr val="tx1"/>
                </a:solidFill>
              </a:defRPr>
            </a:lvl1pPr>
          </a:lstStyle>
          <a:p>
            <a:fld id="{4FAB73BC-B049-4115-A692-8D63A059BFB8}" type="slidenum">
              <a:rPr/>
              <a:pPr/>
              <a:t>‹N°›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877551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800" kern="1200">
          <a:solidFill>
            <a:schemeClr val="accent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100000"/>
        <a:buFont typeface="Arial" pitchFamily="34" charset="0"/>
        <a:buChar char="•"/>
        <a:defRPr sz="20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1pPr>
      <a:lvl2pPr marL="548640" indent="-228600" algn="l" defTabSz="914400" rtl="0" eaLnBrk="1" latinLnBrk="0" hangingPunct="1">
        <a:lnSpc>
          <a:spcPct val="90000"/>
        </a:lnSpc>
        <a:spcBef>
          <a:spcPts val="1000"/>
        </a:spcBef>
        <a:buSzPct val="100000"/>
        <a:buFont typeface="Arial" pitchFamily="34" charset="0"/>
        <a:buChar char="•"/>
        <a:defRPr sz="18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2pPr>
      <a:lvl3pPr marL="8229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6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3pPr>
      <a:lvl4pPr marL="10972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6pPr>
      <a:lvl7pPr marL="192024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lnSpc>
          <a:spcPct val="90000"/>
        </a:lnSpc>
        <a:spcBef>
          <a:spcPts val="800"/>
        </a:spcBef>
        <a:buSzPct val="100000"/>
        <a:buFont typeface="Arial" pitchFamily="34" charset="0"/>
        <a:buChar char="•"/>
        <a:defRPr sz="1400" kern="1200">
          <a:solidFill>
            <a:schemeClr val="accent2">
              <a:lumMod val="7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  <p15:guide id="3" pos="6840">
          <p15:clr>
            <a:srgbClr val="F26B43"/>
          </p15:clr>
        </p15:guide>
        <p15:guide id="4" orient="horz" pos="984">
          <p15:clr>
            <a:srgbClr val="F26B43"/>
          </p15:clr>
        </p15:guide>
        <p15:guide id="5" orient="horz" pos="3600">
          <p15:clr>
            <a:srgbClr val="F26B43"/>
          </p15:clr>
        </p15:guide>
        <p15:guide id="6" pos="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gif"/><Relationship Id="rId12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0" Type="http://schemas.openxmlformats.org/officeDocument/2006/relationships/image" Target="../media/image9.gif"/><Relationship Id="rId4" Type="http://schemas.openxmlformats.org/officeDocument/2006/relationships/image" Target="../media/image3.jpg"/><Relationship Id="rId9" Type="http://schemas.openxmlformats.org/officeDocument/2006/relationships/image" Target="../media/image8.gif"/><Relationship Id="rId14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7.gif"/><Relationship Id="rId4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2.gif"/><Relationship Id="rId5" Type="http://schemas.openxmlformats.org/officeDocument/2006/relationships/image" Target="../media/image21.gif"/><Relationship Id="rId4" Type="http://schemas.openxmlformats.org/officeDocument/2006/relationships/image" Target="../media/image20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5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0.GIF"/><Relationship Id="rId5" Type="http://schemas.openxmlformats.org/officeDocument/2006/relationships/image" Target="../media/image29.png"/><Relationship Id="rId4" Type="http://schemas.openxmlformats.org/officeDocument/2006/relationships/image" Target="../media/image28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7" Type="http://schemas.openxmlformats.org/officeDocument/2006/relationships/image" Target="../media/image36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35.gif"/><Relationship Id="rId5" Type="http://schemas.openxmlformats.org/officeDocument/2006/relationships/image" Target="../media/image34.gif"/><Relationship Id="rId4" Type="http://schemas.openxmlformats.org/officeDocument/2006/relationships/image" Target="../media/image3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0.gif"/><Relationship Id="rId4" Type="http://schemas.openxmlformats.org/officeDocument/2006/relationships/image" Target="../media/image39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4.gif"/><Relationship Id="rId4" Type="http://schemas.openxmlformats.org/officeDocument/2006/relationships/image" Target="../media/image4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gif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49.gif"/><Relationship Id="rId5" Type="http://schemas.openxmlformats.org/officeDocument/2006/relationships/image" Target="../media/image48.jpeg"/><Relationship Id="rId4" Type="http://schemas.openxmlformats.org/officeDocument/2006/relationships/image" Target="../media/image4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8.xml"/><Relationship Id="rId6" Type="http://schemas.openxmlformats.org/officeDocument/2006/relationships/comments" Target="../comments/comment1.xml"/><Relationship Id="rId5" Type="http://schemas.openxmlformats.org/officeDocument/2006/relationships/image" Target="../media/image53.GIF"/><Relationship Id="rId4" Type="http://schemas.openxmlformats.org/officeDocument/2006/relationships/image" Target="../media/image5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7" Type="http://schemas.openxmlformats.org/officeDocument/2006/relationships/image" Target="../media/image59.gif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8.gif"/><Relationship Id="rId5" Type="http://schemas.openxmlformats.org/officeDocument/2006/relationships/image" Target="../media/image57.jpg"/><Relationship Id="rId4" Type="http://schemas.openxmlformats.org/officeDocument/2006/relationships/image" Target="../media/image56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66.gif"/><Relationship Id="rId4" Type="http://schemas.openxmlformats.org/officeDocument/2006/relationships/image" Target="../media/image65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0.gif"/><Relationship Id="rId4" Type="http://schemas.openxmlformats.org/officeDocument/2006/relationships/image" Target="../media/image69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4.gif"/><Relationship Id="rId4" Type="http://schemas.openxmlformats.org/officeDocument/2006/relationships/image" Target="../media/image7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8.gif"/><Relationship Id="rId4" Type="http://schemas.openxmlformats.org/officeDocument/2006/relationships/image" Target="../media/image77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g"/><Relationship Id="rId3" Type="http://schemas.openxmlformats.org/officeDocument/2006/relationships/image" Target="../media/image80.gif"/><Relationship Id="rId7" Type="http://schemas.openxmlformats.org/officeDocument/2006/relationships/image" Target="../media/image84.gif"/><Relationship Id="rId2" Type="http://schemas.openxmlformats.org/officeDocument/2006/relationships/image" Target="../media/image79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83.gif"/><Relationship Id="rId5" Type="http://schemas.openxmlformats.org/officeDocument/2006/relationships/image" Target="../media/image82.gif"/><Relationship Id="rId10" Type="http://schemas.openxmlformats.org/officeDocument/2006/relationships/image" Target="../media/image87.gif"/><Relationship Id="rId4" Type="http://schemas.openxmlformats.org/officeDocument/2006/relationships/image" Target="../media/image81.gif"/><Relationship Id="rId9" Type="http://schemas.openxmlformats.org/officeDocument/2006/relationships/image" Target="../media/image8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4.gif"/><Relationship Id="rId3" Type="http://schemas.openxmlformats.org/officeDocument/2006/relationships/image" Target="../media/image89.GIF"/><Relationship Id="rId7" Type="http://schemas.openxmlformats.org/officeDocument/2006/relationships/image" Target="../media/image93.GIF"/><Relationship Id="rId2" Type="http://schemas.openxmlformats.org/officeDocument/2006/relationships/image" Target="../media/image88.jp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92.gif"/><Relationship Id="rId5" Type="http://schemas.openxmlformats.org/officeDocument/2006/relationships/image" Target="../media/image91.gif"/><Relationship Id="rId4" Type="http://schemas.openxmlformats.org/officeDocument/2006/relationships/image" Target="../media/image9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8584" y="4263730"/>
            <a:ext cx="11849934" cy="765470"/>
          </a:xfr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/>
          <a:lstStyle/>
          <a:p>
            <a:r>
              <a:rPr lang="fr-FR" noProof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noProof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noProof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noProof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fr-FR" noProof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fr-FR" sz="2400" noProof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 y a eu les facécies du sapeur Camembert , désormais il y a celles de Culbuto </a:t>
            </a:r>
            <a:r>
              <a:rPr lang="fr-FR" sz="2400" noProof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premier. Plus </a:t>
            </a:r>
            <a:r>
              <a:rPr lang="fr-FR" sz="2400" noProof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connu sous le pseudo de Fanfan la teinture . </a:t>
            </a:r>
            <a:endParaRPr lang="fr-FR" sz="2400" noProof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6494" y="3655865"/>
            <a:ext cx="9601200" cy="364977"/>
          </a:xfrm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endParaRPr lang="fr-FR" sz="1800" b="0" i="0" baseline="0" noProof="1">
              <a:solidFill>
                <a:srgbClr val="3691AA"/>
              </a:solidFill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9022" y="125233"/>
            <a:ext cx="5832282" cy="3387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9187" y="5383034"/>
            <a:ext cx="1882813" cy="110179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249" y="6003815"/>
            <a:ext cx="799603" cy="639682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434466">
            <a:off x="7695328" y="2177676"/>
            <a:ext cx="610733" cy="178659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2718" y="6130260"/>
            <a:ext cx="476250" cy="3619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6133" y="6003815"/>
            <a:ext cx="952500" cy="238125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1599834" y="6164525"/>
            <a:ext cx="1637175" cy="36933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rgbClr val="92D050"/>
                </a:solidFill>
                <a:latin typeface="B650-Deco" pitchFamily="2" charset="0"/>
              </a:rPr>
              <a:t>Montez le son</a:t>
            </a:r>
            <a:endParaRPr lang="fr-FR" sz="2000" dirty="0">
              <a:solidFill>
                <a:srgbClr val="92D050"/>
              </a:solidFill>
              <a:latin typeface="B650-Deco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688327" y="5912531"/>
            <a:ext cx="2798858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chemeClr val="bg1"/>
                </a:solidFill>
                <a:latin typeface="B650-Deco" pitchFamily="2" charset="0"/>
              </a:rPr>
              <a:t>Pour avancer , cliquez ici</a:t>
            </a:r>
            <a:endParaRPr lang="fr-FR" sz="2000" dirty="0">
              <a:solidFill>
                <a:schemeClr val="bg1"/>
              </a:solidFill>
              <a:latin typeface="B650-Deco" pitchFamily="2" charset="0"/>
            </a:endParaRPr>
          </a:p>
        </p:txBody>
      </p:sp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84" y="966009"/>
            <a:ext cx="2314575" cy="17526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8925" y="862698"/>
            <a:ext cx="1856541" cy="26418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ah si tu pouvais fermer ta gueul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pic>
        <p:nvPicPr>
          <p:cNvPr id="15" name="Image 14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364" y="5881864"/>
            <a:ext cx="2933843" cy="883584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1331" y="4621661"/>
            <a:ext cx="736516" cy="407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90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noProof="1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993" y="848554"/>
            <a:ext cx="8643068" cy="5780052"/>
          </a:xfrm>
          <a:prstGeom prst="roundRect">
            <a:avLst>
              <a:gd name="adj" fmla="val 5889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ZoneTexte 4"/>
          <p:cNvSpPr txBox="1"/>
          <p:nvPr/>
        </p:nvSpPr>
        <p:spPr>
          <a:xfrm>
            <a:off x="1804945" y="191698"/>
            <a:ext cx="8022867" cy="4801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800" dirty="0" smtClean="0">
                <a:solidFill>
                  <a:srgbClr val="FFFF00"/>
                </a:solidFill>
                <a:latin typeface="CommercialScriptTwo" panose="00000400000000000000" pitchFamily="2" charset="0"/>
              </a:rPr>
              <a:t>Nicolas, vite reviens , « ils » sont devenue fou</a:t>
            </a:r>
            <a:endParaRPr lang="fr-FR" sz="2800" dirty="0">
              <a:solidFill>
                <a:srgbClr val="FFFF00"/>
              </a:solidFill>
              <a:latin typeface="CommercialScriptTwo" panose="00000400000000000000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78351" y="245390"/>
            <a:ext cx="1085850" cy="37274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7450" y="4528856"/>
            <a:ext cx="2114550" cy="227647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1" y="5357383"/>
            <a:ext cx="1279755" cy="1271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50575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7" name="Espace réservé du contenu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776" y="1331371"/>
            <a:ext cx="3318344" cy="4691622"/>
          </a:xfrm>
        </p:spPr>
      </p:pic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464" y="1329782"/>
            <a:ext cx="4625303" cy="4648625"/>
          </a:xfr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48609" y="389614"/>
            <a:ext cx="4986793" cy="64920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fr-FR" noProof="1" smtClean="0">
                <a:solidFill>
                  <a:srgbClr val="FFC000"/>
                </a:solidFill>
                <a:latin typeface="B650-Deco" pitchFamily="2" charset="0"/>
              </a:rPr>
              <a:t>Dur dur d’être président </a:t>
            </a:r>
            <a:endParaRPr lang="fr-FR" noProof="1">
              <a:solidFill>
                <a:srgbClr val="FFC000"/>
              </a:solidFill>
              <a:latin typeface="B650-Deco" pitchFamily="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667" y="1117144"/>
            <a:ext cx="3143250" cy="3265859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9158" y="4383004"/>
            <a:ext cx="1200150" cy="163999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050" y="1071300"/>
            <a:ext cx="344642" cy="25848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2320" y="1116356"/>
            <a:ext cx="304800" cy="2286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148" y="1077192"/>
            <a:ext cx="304800" cy="22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26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8325" y="1544242"/>
            <a:ext cx="7515225" cy="4375934"/>
          </a:xfrm>
          <a:prstGeom prst="round2DiagRect">
            <a:avLst>
              <a:gd name="adj1" fmla="val 3913"/>
              <a:gd name="adj2" fmla="val 21805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/>
          <p:cNvSpPr txBox="1"/>
          <p:nvPr/>
        </p:nvSpPr>
        <p:spPr>
          <a:xfrm>
            <a:off x="2409246" y="513778"/>
            <a:ext cx="6106601" cy="5909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3600" dirty="0" smtClean="0">
                <a:solidFill>
                  <a:srgbClr val="FF0000"/>
                </a:solidFill>
                <a:latin typeface="Bluff-CE" panose="00000400000000000000" pitchFamily="2" charset="0"/>
                <a:ea typeface="Bluff-CE" panose="00000400000000000000" pitchFamily="2" charset="0"/>
              </a:rPr>
              <a:t>Il prend même les cartes vermeilles pépère </a:t>
            </a:r>
            <a:endParaRPr lang="fr-FR" sz="3600" dirty="0">
              <a:solidFill>
                <a:srgbClr val="FF0000"/>
              </a:solidFill>
              <a:latin typeface="Bluff-CE" panose="00000400000000000000" pitchFamily="2" charset="0"/>
              <a:ea typeface="Bluff-CE" panose="00000400000000000000" pitchFamily="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99" y="3217643"/>
            <a:ext cx="1548439" cy="100193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31654" y="2400300"/>
            <a:ext cx="2660265" cy="2633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935779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569" y="762000"/>
            <a:ext cx="11450582" cy="51592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noProof="1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0639" y="4707172"/>
            <a:ext cx="1734458" cy="121412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1559557" y="165494"/>
            <a:ext cx="9643831" cy="377026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rgbClr val="FFFF00"/>
                </a:solidFill>
                <a:latin typeface="CommercialScriptTwo" panose="00000400000000000000" pitchFamily="2" charset="0"/>
              </a:rPr>
              <a:t>Vous les « sans dents » n’oubliez pas de payer vos impôts ; ha    Je suis viré ….  </a:t>
            </a:r>
            <a:endParaRPr lang="fr-FR" sz="2000" dirty="0">
              <a:solidFill>
                <a:srgbClr val="FFFF00"/>
              </a:solidFill>
              <a:latin typeface="CommercialScriptTwo" panose="00000400000000000000" pitchFamily="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2436" y="165494"/>
            <a:ext cx="602188" cy="351276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27" y="245882"/>
            <a:ext cx="190500" cy="1905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1248" y="177439"/>
            <a:ext cx="352425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801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2937" y="981116"/>
            <a:ext cx="7588061" cy="5048168"/>
          </a:xfrm>
          <a:prstGeom prst="roundRect">
            <a:avLst>
              <a:gd name="adj" fmla="val 1077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753859" y="392668"/>
            <a:ext cx="6526215" cy="369332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chemeClr val="bg1"/>
                </a:solidFill>
              </a:rPr>
              <a:t>Dis </a:t>
            </a:r>
            <a:r>
              <a:rPr lang="fr-FR" sz="2000" dirty="0">
                <a:solidFill>
                  <a:schemeClr val="bg1"/>
                </a:solidFill>
              </a:rPr>
              <a:t>F</a:t>
            </a:r>
            <a:r>
              <a:rPr lang="fr-FR" sz="2000" dirty="0" smtClean="0">
                <a:solidFill>
                  <a:schemeClr val="bg1"/>
                </a:solidFill>
              </a:rPr>
              <a:t>rançois , on s’amuse bien , c’est nous les t’chefs  </a:t>
            </a:r>
            <a:endParaRPr lang="fr-FR" sz="2000" dirty="0">
              <a:solidFill>
                <a:schemeClr val="bg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9519" y="392668"/>
            <a:ext cx="343714" cy="343714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172" y="4000500"/>
            <a:ext cx="958452" cy="1095374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587" y="4829175"/>
            <a:ext cx="1285875" cy="104775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2910" y="4763779"/>
            <a:ext cx="1381125" cy="9906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3687" y="4617040"/>
            <a:ext cx="1297843" cy="957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4157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1501" y="823903"/>
            <a:ext cx="6169031" cy="47681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313829" y="183550"/>
            <a:ext cx="6416703" cy="369332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rgbClr val="FFFF00"/>
                </a:solidFill>
                <a:latin typeface="Script-R691" panose="00000700000000000000" pitchFamily="2" charset="0"/>
              </a:rPr>
              <a:t>Les bras cassés en concert à l’Élysée jusqu’en 2017</a:t>
            </a:r>
            <a:endParaRPr lang="fr-FR" sz="2000" dirty="0">
              <a:solidFill>
                <a:srgbClr val="FFFF00"/>
              </a:solidFill>
              <a:latin typeface="Script-R691" panose="00000700000000000000" pitchFamily="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6877" y="201115"/>
            <a:ext cx="327058" cy="32705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26" y="3347499"/>
            <a:ext cx="2244551" cy="224455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3169" y="3560739"/>
            <a:ext cx="2031311" cy="203131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28725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185" y="970060"/>
            <a:ext cx="7191954" cy="47946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707375" y="240786"/>
            <a:ext cx="6637573" cy="535531"/>
          </a:xfrm>
          <a:prstGeom prst="rect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3200" dirty="0" smtClean="0">
                <a:solidFill>
                  <a:schemeClr val="bg1"/>
                </a:solidFill>
                <a:latin typeface="B650-Deco" pitchFamily="2" charset="0"/>
              </a:rPr>
              <a:t>Deux chevaux et un âne au volant</a:t>
            </a:r>
            <a:endParaRPr lang="fr-FR" sz="3200" dirty="0">
              <a:solidFill>
                <a:schemeClr val="bg1"/>
              </a:solidFill>
              <a:latin typeface="B650-Deco" pitchFamily="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" y="4576762"/>
            <a:ext cx="1905000" cy="136207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5075" y="4187273"/>
            <a:ext cx="1905000" cy="1323975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38191" y="298785"/>
            <a:ext cx="606757" cy="36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030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8809" y="989749"/>
            <a:ext cx="6564848" cy="495782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61" y="1601872"/>
            <a:ext cx="565459" cy="562113"/>
          </a:xfrm>
          <a:prstGeom prst="roundRect">
            <a:avLst>
              <a:gd name="adj" fmla="val 32956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2344" y="5054958"/>
            <a:ext cx="2281023" cy="106067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70" y="4548147"/>
            <a:ext cx="2094953" cy="139943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ZoneTexte 8"/>
          <p:cNvSpPr txBox="1"/>
          <p:nvPr/>
        </p:nvSpPr>
        <p:spPr>
          <a:xfrm>
            <a:off x="2644061" y="129206"/>
            <a:ext cx="6316901" cy="646331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tistic-CE" panose="00000400000000000000" pitchFamily="2" charset="0"/>
                <a:ea typeface="Artistic-CE" panose="00000400000000000000" pitchFamily="2" charset="0"/>
              </a:rPr>
              <a:t>Il en est capable le Culbuto</a:t>
            </a:r>
            <a:endParaRPr lang="fr-F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tistic-CE" panose="00000400000000000000" pitchFamily="2" charset="0"/>
              <a:ea typeface="Artistic-CE" panose="000004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 rot="10800000" flipV="1">
            <a:off x="8960962" y="910672"/>
            <a:ext cx="9541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" dirty="0">
                <a:solidFill>
                  <a:schemeClr val="bg2"/>
                </a:solidFill>
                <a:latin typeface="Aparajita" panose="020B0604020202020204" pitchFamily="34" charset="0"/>
                <a:cs typeface="Aparajita" panose="020B0604020202020204" pitchFamily="34" charset="0"/>
              </a:rPr>
              <a:t>EWH4N</a:t>
            </a: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687" y="299972"/>
            <a:ext cx="1057275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785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946" y="1121156"/>
            <a:ext cx="7152130" cy="476808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2142946" y="417860"/>
            <a:ext cx="6228497" cy="480131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800" dirty="0" smtClean="0">
                <a:solidFill>
                  <a:srgbClr val="FFFF00"/>
                </a:solidFill>
                <a:latin typeface="Script MT Bold" panose="03040602040607080904" pitchFamily="66" charset="0"/>
              </a:rPr>
              <a:t>Il est toujours permis de rêver pépère </a:t>
            </a:r>
            <a:endParaRPr lang="fr-FR" sz="2800" dirty="0">
              <a:solidFill>
                <a:srgbClr val="FFFF00"/>
              </a:solidFill>
              <a:latin typeface="Script MT Bold" panose="030406020406070809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" y="4405952"/>
            <a:ext cx="1905000" cy="1685925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2226" y="4064377"/>
            <a:ext cx="2077155" cy="17526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0634" y="489713"/>
            <a:ext cx="426845" cy="29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819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702" y="914400"/>
            <a:ext cx="6594863" cy="489806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28576"/>
            <a:ext cx="2789735" cy="1068704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9184" y="38431"/>
            <a:ext cx="944397" cy="144713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31314">
            <a:off x="4269154" y="3388292"/>
            <a:ext cx="490873" cy="49087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489" y="3363430"/>
            <a:ext cx="2333526" cy="268474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2634" y="3697356"/>
            <a:ext cx="1600947" cy="2342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67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71" y="813414"/>
            <a:ext cx="9160854" cy="5146708"/>
          </a:xfrm>
          <a:prstGeom prst="snip2DiagRect">
            <a:avLst>
              <a:gd name="adj1" fmla="val 7124"/>
              <a:gd name="adj2" fmla="val 39099"/>
            </a:avLst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1285462" y="119734"/>
            <a:ext cx="5271714" cy="547842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La </a:t>
            </a:r>
            <a:r>
              <a:rPr lang="fr-FR" sz="32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T</a:t>
            </a:r>
            <a:r>
              <a:rPr lang="fr-FR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.</a:t>
            </a:r>
            <a:r>
              <a:rPr lang="fr-F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V</a:t>
            </a:r>
            <a:r>
              <a:rPr lang="fr-FR" sz="32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.</a:t>
            </a:r>
            <a:r>
              <a:rPr lang="fr-F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A</a:t>
            </a:r>
            <a:r>
              <a:rPr lang="fr-FR" sz="3200" dirty="0" smtClean="0"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made in Culbuto </a:t>
            </a:r>
            <a:endParaRPr lang="fr-FR" sz="3200" dirty="0">
              <a:solidFill>
                <a:schemeClr val="accent4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77424" y="2051569"/>
            <a:ext cx="2162175" cy="402665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5215" y="241255"/>
            <a:ext cx="51435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7766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830" y="826437"/>
            <a:ext cx="6863478" cy="5139030"/>
          </a:xfrm>
          <a:prstGeom prst="round2DiagRect">
            <a:avLst>
              <a:gd name="adj1" fmla="val 25642"/>
              <a:gd name="adj2" fmla="val 9527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1" y="4733585"/>
            <a:ext cx="1395412" cy="133665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3830" y="2676525"/>
            <a:ext cx="1724770" cy="9525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6432" y="2676525"/>
            <a:ext cx="2094948" cy="25812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095786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757" y="740282"/>
            <a:ext cx="7832035" cy="5249038"/>
          </a:xfrm>
          <a:prstGeom prst="roundRect">
            <a:avLst>
              <a:gd name="adj" fmla="val 1308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757" y="1974080"/>
            <a:ext cx="3742257" cy="328372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93" y="2672632"/>
            <a:ext cx="1934736" cy="331668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5820" y="4574207"/>
            <a:ext cx="1829012" cy="136718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52926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212" y="1306517"/>
            <a:ext cx="7138463" cy="4756000"/>
          </a:xfrm>
          <a:prstGeom prst="roundRect">
            <a:avLst>
              <a:gd name="adj" fmla="val 891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ZoneTexte 2"/>
          <p:cNvSpPr txBox="1"/>
          <p:nvPr/>
        </p:nvSpPr>
        <p:spPr>
          <a:xfrm>
            <a:off x="2907768" y="664927"/>
            <a:ext cx="6229350" cy="369332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>
              <a:lnSpc>
                <a:spcPct val="90000"/>
              </a:lnSpc>
            </a:pPr>
            <a:r>
              <a:rPr lang="fr-FR" sz="2000" dirty="0" smtClean="0">
                <a:solidFill>
                  <a:schemeClr val="bg1"/>
                </a:solidFill>
                <a:latin typeface="Algerian" panose="04020705040A02060702" pitchFamily="82" charset="0"/>
              </a:rPr>
              <a:t>Elles s’aiment , c’est vrai  et ça ce voit 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946" y="583965"/>
            <a:ext cx="563466" cy="563466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638" y="3954781"/>
            <a:ext cx="1524000" cy="1143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9807" y="4191639"/>
            <a:ext cx="1190625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3738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872" y="906459"/>
            <a:ext cx="7508945" cy="47946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986388">
            <a:off x="3595687" y="1857375"/>
            <a:ext cx="523875" cy="3048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152" y="2502243"/>
            <a:ext cx="1642451" cy="160303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62761" y="2721318"/>
            <a:ext cx="1940127" cy="138395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9736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979" y="4933944"/>
            <a:ext cx="7292090" cy="1106905"/>
          </a:xfrm>
        </p:spPr>
        <p:txBody>
          <a:bodyPr>
            <a:noAutofit/>
          </a:bodyPr>
          <a:lstStyle/>
          <a:p>
            <a:r>
              <a:rPr lang="fr-F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Photos du Net          un grand merci à Délirius</a:t>
            </a:r>
            <a:br>
              <a:rPr lang="fr-F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</a:br>
            <a:r>
              <a:rPr lang="fr-F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Montage : Michel59 ©</a:t>
            </a:r>
            <a:br>
              <a:rPr lang="fr-F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</a:br>
            <a:r>
              <a:rPr lang="fr-FR" sz="2000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mercialScriptTwo" panose="00000400000000000000" pitchFamily="2" charset="0"/>
              </a:rPr>
              <a:t>Musique : Patrick Sébastien – Ah si tu pouvais fermer ta gueule </a:t>
            </a:r>
            <a:endParaRPr lang="fr-FR" sz="2000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mercialScriptTwo" panose="00000400000000000000" pitchFamily="2" charset="0"/>
            </a:endParaRPr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98" y="191242"/>
            <a:ext cx="4629277" cy="2785281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0854" y="4126004"/>
            <a:ext cx="2106754" cy="194593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1879" y="2229119"/>
            <a:ext cx="809625" cy="4953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0091" y="3477741"/>
            <a:ext cx="2401741" cy="251476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68" y="5170456"/>
            <a:ext cx="476250" cy="32134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5858" y="651350"/>
            <a:ext cx="3119361" cy="217552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103" y="94020"/>
            <a:ext cx="3749506" cy="300585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855" y="3950118"/>
            <a:ext cx="1971675" cy="790575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914" y="3203413"/>
            <a:ext cx="2466703" cy="2283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328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3784" y="692321"/>
            <a:ext cx="9423901" cy="4875315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7457" y="692321"/>
            <a:ext cx="3967701" cy="49131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6739" y="2852157"/>
            <a:ext cx="1777772" cy="166165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6894" y="2617366"/>
            <a:ext cx="3371353" cy="207276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7553" y="762000"/>
            <a:ext cx="346840" cy="34684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815" y="783020"/>
            <a:ext cx="533400" cy="3048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9903" y="4075401"/>
            <a:ext cx="1063885" cy="876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99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an 16x9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cean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4557A1"/>
      </a:accent1>
      <a:accent2>
        <a:srgbClr val="3691AA"/>
      </a:accent2>
      <a:accent3>
        <a:srgbClr val="893768"/>
      </a:accent3>
      <a:accent4>
        <a:srgbClr val="4E8542"/>
      </a:accent4>
      <a:accent5>
        <a:srgbClr val="A25A12"/>
      </a:accent5>
      <a:accent6>
        <a:srgbClr val="C19859"/>
      </a:accent6>
      <a:hlink>
        <a:srgbClr val="6B9F25"/>
      </a:hlink>
      <a:folHlink>
        <a:srgbClr val="B26B02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>
          <a:lnSpc>
            <a:spcPct val="90000"/>
          </a:lnSpc>
          <a:defRPr sz="2000">
            <a:solidFill>
              <a:schemeClr val="accent2"/>
            </a:solidFill>
          </a:defRPr>
        </a:defPPr>
      </a:lst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F2F3FC63-BF9C-4B26-82E5-BA4335A36E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Présentation peinture océan (grand écran)</Template>
  <TotalTime>0</TotalTime>
  <Words>91</Words>
  <Application>Microsoft Office PowerPoint</Application>
  <PresentationFormat>Grand écran</PresentationFormat>
  <Paragraphs>16</Paragraphs>
  <Slides>18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30" baseType="lpstr">
      <vt:lpstr>Algerian</vt:lpstr>
      <vt:lpstr>Aparajita</vt:lpstr>
      <vt:lpstr>Arial</vt:lpstr>
      <vt:lpstr>Artistic-CE</vt:lpstr>
      <vt:lpstr>B650-Deco</vt:lpstr>
      <vt:lpstr>Bluff-CE</vt:lpstr>
      <vt:lpstr>CommercialScriptTwo</vt:lpstr>
      <vt:lpstr>Georgia</vt:lpstr>
      <vt:lpstr>Pristina</vt:lpstr>
      <vt:lpstr>Script MT Bold</vt:lpstr>
      <vt:lpstr>Script-R691</vt:lpstr>
      <vt:lpstr>Ocean 16x9</vt:lpstr>
      <vt:lpstr>    Il y a eu les facécies du sapeur Camembert , désormais il y a celles de Culbuto premier. Plus connu sous le pseudo de Fanfan la teinture . </vt:lpstr>
      <vt:lpstr>Présentation PowerPoint</vt:lpstr>
      <vt:lpstr>Dur dur d’être président 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Photos du Net          un grand merci à Délirius Montage : Michel59 © Musique : Patrick Sébastien – Ah si tu pouvais fermer ta gueule 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keywords/>
  <cp:lastModifiedBy/>
  <cp:revision>1</cp:revision>
  <dcterms:created xsi:type="dcterms:W3CDTF">2014-09-16T11:57:23Z</dcterms:created>
  <dcterms:modified xsi:type="dcterms:W3CDTF">2014-09-30T18:49:24Z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TC028952569991</vt:lpwstr>
  </property>
</Properties>
</file>