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6" r:id="rId15"/>
    <p:sldId id="271" r:id="rId16"/>
    <p:sldId id="273" r:id="rId17"/>
    <p:sldId id="274" r:id="rId18"/>
    <p:sldId id="275" r:id="rId19"/>
    <p:sldId id="277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5006"/>
    <a:srgbClr val="EA7A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9" autoAdjust="0"/>
    <p:restoredTop sz="94660"/>
  </p:normalViewPr>
  <p:slideViewPr>
    <p:cSldViewPr>
      <p:cViewPr varScale="1">
        <p:scale>
          <a:sx n="80" d="100"/>
          <a:sy n="80" d="100"/>
        </p:scale>
        <p:origin x="-3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CC82D-95DB-4CBF-8D93-345512CC5E94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8682A-FFF4-4848-A276-6A4DB79144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958CA-2F61-4C4A-82DA-2176D1CEB705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70F29-44A0-4BE0-A50F-E19FF4CB36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C4EA4-5FBD-4479-8D35-91649A319F15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61EC8-8820-45B1-A116-C82E740E71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B89EC-F616-412B-9F86-B7AEB85F6246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19C0E-F32F-4261-881F-3063037A19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17CA4-3F0C-476B-ADD0-E7DCEFB1EB20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8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D5758-6113-4B7B-95C7-F85BB15E5E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2D8D-4D36-4641-9AF9-25DE70426232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4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EE214-C71B-41B7-A2E2-C92C887A99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8F0F-BA13-41D5-83B3-A8FE0CC287C7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3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6C3CF-C43A-43EA-9F35-F1BF39D9EE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AE24D-A55F-44C6-A110-702D109469D5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A2872-BEEA-4877-8AFF-A9E78E9EA3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gner et arrondir un rectangle à un seul coin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angle rect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8AA90-C2CA-415D-90EB-725364C848F7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10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B79B7-5C8F-43F9-A2AE-5E511595784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5837C-E579-4696-B0B9-2817E0B0308D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1B585-918A-47A5-B163-ECCF08F786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622C9-FCF6-431A-A483-7CFF677AD820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B107F-E4FF-4AF0-919B-5558E4D84D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ce réservé du titre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9" name="Espace réservé du texte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13DFC19-BE47-40B4-AF47-1D82BA1DBDA4}" type="datetimeFigureOut">
              <a:rPr lang="fr-FR"/>
              <a:pPr>
                <a:defRPr/>
              </a:pPr>
              <a:t>10/11/2013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BA2DC3A-04C6-4B41-83C1-5153AF60D8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grpSp>
        <p:nvGrpSpPr>
          <p:cNvPr id="1033" name="Groupe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7" r:id="rId9"/>
    <p:sldLayoutId id="2147483705" r:id="rId10"/>
    <p:sldLayoutId id="2147483706" r:id="rId11"/>
  </p:sldLayoutIdLst>
  <p:transition advClick="0" advTm="2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s94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913"/>
            <a:ext cx="9144000" cy="75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 dirty="0" smtClean="0"/>
          </a:p>
        </p:txBody>
      </p:sp>
      <p:sp>
        <p:nvSpPr>
          <p:cNvPr id="3076" name="Sous-titre 2"/>
          <p:cNvSpPr>
            <a:spLocks noGrp="1"/>
          </p:cNvSpPr>
          <p:nvPr>
            <p:ph type="subTitle" idx="1"/>
          </p:nvPr>
        </p:nvSpPr>
        <p:spPr>
          <a:xfrm>
            <a:off x="468313" y="620713"/>
            <a:ext cx="8286750" cy="5832475"/>
          </a:xfrm>
        </p:spPr>
        <p:txBody>
          <a:bodyPr/>
          <a:lstStyle/>
          <a:p>
            <a:pPr marR="0" algn="ctr" eaLnBrk="1" hangingPunct="1">
              <a:buFont typeface="Arial" charset="0"/>
              <a:buNone/>
            </a:pPr>
            <a:r>
              <a:rPr lang="fr-FR" sz="9600" smtClean="0">
                <a:solidFill>
                  <a:srgbClr val="C9FAFC"/>
                </a:solidFill>
              </a:rPr>
              <a:t>Les Fractales </a:t>
            </a:r>
          </a:p>
          <a:p>
            <a:pPr marR="0" algn="ctr" eaLnBrk="1" hangingPunct="1">
              <a:buFont typeface="Arial" charset="0"/>
              <a:buNone/>
            </a:pPr>
            <a:endParaRPr lang="fr-FR" sz="9600" smtClean="0">
              <a:solidFill>
                <a:srgbClr val="C9FAFC"/>
              </a:solidFill>
            </a:endParaRPr>
          </a:p>
          <a:p>
            <a:pPr marR="0" algn="ctr" eaLnBrk="1" hangingPunct="1">
              <a:buFont typeface="Arial" charset="0"/>
              <a:buNone/>
            </a:pPr>
            <a:r>
              <a:rPr lang="fr-FR" sz="9600" smtClean="0">
                <a:solidFill>
                  <a:srgbClr val="C9FAFC"/>
                </a:solidFill>
              </a:rPr>
              <a:t>de Franlou</a:t>
            </a:r>
          </a:p>
        </p:txBody>
      </p:sp>
    </p:spTree>
  </p:cSld>
  <p:clrMapOvr>
    <a:masterClrMapping/>
  </p:clrMapOvr>
  <p:transition advClick="0" advTm="2000">
    <p:sndAc>
      <p:stSnd>
        <p:snd r:embed="rId2" name="01 Jim Dawg Eddie 'Lockjaw' Dav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1a  s904b_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88913"/>
            <a:ext cx="3662362" cy="3662362"/>
          </a:xfrm>
        </p:spPr>
      </p:pic>
      <p:pic>
        <p:nvPicPr>
          <p:cNvPr id="5" name="Image 4" descr="s1250a ft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60350"/>
            <a:ext cx="3529013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1249 ft1+double spira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3933825"/>
            <a:ext cx="2781300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1237 Ft28+2 triaxial+bi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3933825"/>
            <a:ext cx="2735263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1246v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3960813"/>
            <a:ext cx="27178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" name="Espace réservé du contenu 6" descr="s1231 Ft21+double spiral+dome2+ennerper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88913"/>
            <a:ext cx="3097212" cy="3095625"/>
          </a:xfrm>
        </p:spPr>
      </p:pic>
      <p:pic>
        <p:nvPicPr>
          <p:cNvPr id="8" name="Image 7" descr="s1212h ft21+3 spline flower - 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500438"/>
            <a:ext cx="302418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1b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7438" y="549275"/>
            <a:ext cx="5516562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1213 ft 13+spline fower1+spilne flower2+bil - 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68538" y="2384425"/>
            <a:ext cx="4473575" cy="4473575"/>
          </a:xfrm>
        </p:spPr>
      </p:pic>
      <p:pic>
        <p:nvPicPr>
          <p:cNvPr id="5" name="Image 4" descr="1a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60350"/>
            <a:ext cx="3671887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1a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260350"/>
            <a:ext cx="3563937" cy="356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1a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6013" y="144463"/>
            <a:ext cx="3419475" cy="3419475"/>
          </a:xfrm>
        </p:spPr>
      </p:pic>
      <p:pic>
        <p:nvPicPr>
          <p:cNvPr id="5" name="Image 4" descr="s1212h ft21+3 spline flower - 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2125" y="3644900"/>
            <a:ext cx="2952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1212b ft21+spline flow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3644900"/>
            <a:ext cx="2995613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1198 ft16+bil+prism+dom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3644900"/>
            <a:ext cx="298767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1172a+FT34+hyper lox 2+bi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463" y="144463"/>
            <a:ext cx="345598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" name="Image 7" descr="s1169a Ft39+bil+3 future sphere1+2 hyper loxodrome2+perspectiv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88913"/>
            <a:ext cx="6408738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a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366395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1157 ft1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3213100"/>
            <a:ext cx="3455988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1166l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0"/>
            <a:ext cx="7559675" cy="7561263"/>
          </a:xfrm>
        </p:spPr>
      </p:pic>
      <p:pic>
        <p:nvPicPr>
          <p:cNvPr id="5" name="Image 4" descr="s1146a ft7+2bil+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81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1144+ft11+boule+bi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8600" y="4076700"/>
            <a:ext cx="25654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1108 ft28 octahedron+shell2+stl mesh+boul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62700" y="0"/>
            <a:ext cx="2781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1090 FT 31+horned+bil+2 boules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92600"/>
            <a:ext cx="25654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1092 ft4+spline flower+bil (Tetyana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60350"/>
            <a:ext cx="2232025" cy="2232025"/>
          </a:xfrm>
        </p:spPr>
      </p:pic>
      <p:pic>
        <p:nvPicPr>
          <p:cNvPr id="5" name="Image 4" descr="s1075 ft21+boule+b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938" y="2565400"/>
            <a:ext cx="4365625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1063c FT44 boule + bi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592388"/>
            <a:ext cx="436562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1048 FT44+catenoid+bi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260350"/>
            <a:ext cx="2232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1044y Ft23 +2 fois spline flower+disc+boul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60350"/>
            <a:ext cx="2232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1041 FT0+bil+torus1+hyperloxodrome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67525" y="260350"/>
            <a:ext cx="22764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1040 FT0+bil+boule+dome+stair+perspectiv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48038" y="4076700"/>
            <a:ext cx="2436812" cy="2438400"/>
          </a:xfrm>
        </p:spPr>
      </p:pic>
      <p:pic>
        <p:nvPicPr>
          <p:cNvPr id="5" name="Image 4" descr="s1018a FT0+ road+loxodrome2+future sphere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76700"/>
            <a:ext cx="2465387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1001 FT0+2 dome+spline f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4076700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970 FT21+ sting+boule+tornad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88913"/>
            <a:ext cx="386080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966 Ft38+shell2+mobius+octahedron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188913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966 Ft38+shell2+mobius+octahedr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03575" y="188913"/>
            <a:ext cx="2881313" cy="2879725"/>
          </a:xfrm>
        </p:spPr>
      </p:pic>
      <p:pic>
        <p:nvPicPr>
          <p:cNvPr id="5" name="Image 4" descr="s932a FT13+boule+spherical harmonics+spire+comumn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3536950"/>
            <a:ext cx="2698750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928 FT31+double spiral+boule+splin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2925762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s913 FT2+boule+stair+star+spline flowe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3213100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s906 FT10 +spline flower+road+gear+boul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325" y="188913"/>
            <a:ext cx="287972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s880a ft 38+ spline flower+boule 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788" y="3644900"/>
            <a:ext cx="2744787" cy="274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890 FT10 +bilboquet +colum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03575" y="0"/>
            <a:ext cx="2881313" cy="2879725"/>
          </a:xfrm>
        </p:spPr>
      </p:pic>
      <p:pic>
        <p:nvPicPr>
          <p:cNvPr id="5" name="Image 4" descr="s880a ft 38+ spline flower+boule 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0"/>
            <a:ext cx="2852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868 FT0 +torus1+ tornado+hear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0"/>
            <a:ext cx="298767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862 FT21 +disque+bilboquet +horne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950" y="3716338"/>
            <a:ext cx="287972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845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3716338"/>
            <a:ext cx="2881313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833b FT 0+2fois boule+ temple2 +spline flower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7763" y="3716338"/>
            <a:ext cx="2852737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000"/>
                            </p:stCondLst>
                            <p:childTnLst>
                              <p:par>
                                <p:cTn id="8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s94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Image 4" descr="s823b FT0+disc+boule+mobius strip+bilboquet.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0"/>
            <a:ext cx="4751387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822 FT44+disc+boule+mobius strip+bilboque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623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Espace réservé du contenu 3" descr="s823FT0+disc+boule+mobius strip+bilboquet.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119813" y="3833813"/>
            <a:ext cx="3024187" cy="3024187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" name="Image 6" descr="pani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616575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4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4049713"/>
            <a:ext cx="280828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Espace réservé du contenu 3" descr="s811 FT0+teapot +box+spline R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276600" y="4121150"/>
            <a:ext cx="2735263" cy="2736850"/>
          </a:xfrm>
        </p:spPr>
      </p:pic>
      <p:pic>
        <p:nvPicPr>
          <p:cNvPr id="6" name="Image 5" descr="oeuf_e1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7150" y="4121150"/>
            <a:ext cx="273685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1a30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19475" y="333375"/>
            <a:ext cx="5545138" cy="5903913"/>
          </a:xfrm>
        </p:spPr>
      </p:pic>
      <p:pic>
        <p:nvPicPr>
          <p:cNvPr id="5" name="Image 4" descr="1a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3429000"/>
            <a:ext cx="3313113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1k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71438"/>
            <a:ext cx="328453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791a FT18+tea po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56325" y="188913"/>
            <a:ext cx="2808288" cy="2808287"/>
          </a:xfrm>
        </p:spPr>
      </p:pic>
      <p:pic>
        <p:nvPicPr>
          <p:cNvPr id="5" name="Image 4" descr="s779d FT21+shell2+spline flower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88913"/>
            <a:ext cx="2763837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764 FT18+bilboquet+mobius strip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08288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743 FT16+torus knot1+bilboquet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068638"/>
            <a:ext cx="35988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700FT40+ trefoil knot 1+dome+torus+triaxia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068638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629 (a122) FT28+spline flower 2 +D cylinder+bilboque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54563" y="188913"/>
            <a:ext cx="4200525" cy="4200525"/>
          </a:xfrm>
        </p:spPr>
      </p:pic>
      <p:pic>
        <p:nvPicPr>
          <p:cNvPr id="6" name="Image 5" descr="s513 GT26+ Klein+Shell+Dis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4508500"/>
            <a:ext cx="216058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303b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508500"/>
            <a:ext cx="216058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s50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4508500"/>
            <a:ext cx="216058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235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950" y="4508500"/>
            <a:ext cx="216058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s94e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188913"/>
            <a:ext cx="424973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s581 Tissu Anyg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71775" y="115888"/>
            <a:ext cx="3600450" cy="3600450"/>
          </a:xfrm>
        </p:spPr>
      </p:pic>
      <p:pic>
        <p:nvPicPr>
          <p:cNvPr id="5" name="Image 4" descr="p1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88913"/>
            <a:ext cx="25558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9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260350"/>
            <a:ext cx="2636837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a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3860800"/>
            <a:ext cx="2808287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1k2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0563" y="3860800"/>
            <a:ext cx="2781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s94g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7763" y="3860800"/>
            <a:ext cx="2781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Image 4" descr="1k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3068638"/>
            <a:ext cx="3671887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laown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7863" y="144463"/>
            <a:ext cx="27654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Espace réservé du contenu 3" descr="montage k17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300788" y="115888"/>
            <a:ext cx="2663825" cy="2665412"/>
          </a:xfrm>
        </p:spPr>
      </p:pic>
      <p:pic>
        <p:nvPicPr>
          <p:cNvPr id="7" name="Image 6" descr="1a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375" y="144463"/>
            <a:ext cx="270986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1a1s94d1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088" y="3033713"/>
            <a:ext cx="37084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a30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29738" cy="6858000"/>
          </a:xfrm>
          <a:ln>
            <a:solidFill>
              <a:schemeClr val="accent6">
                <a:lumMod val="20000"/>
                <a:lumOff val="80000"/>
                <a:alpha val="88000"/>
              </a:schemeClr>
            </a:solidFill>
          </a:ln>
        </p:spPr>
      </p:pic>
      <p:sp>
        <p:nvSpPr>
          <p:cNvPr id="21507" name="Titre 1"/>
          <p:cNvSpPr>
            <a:spLocks noGrp="1"/>
          </p:cNvSpPr>
          <p:nvPr>
            <p:ph type="title"/>
          </p:nvPr>
        </p:nvSpPr>
        <p:spPr>
          <a:xfrm>
            <a:off x="1692275" y="620713"/>
            <a:ext cx="5975350" cy="4103687"/>
          </a:xfrm>
        </p:spPr>
        <p:txBody>
          <a:bodyPr/>
          <a:lstStyle/>
          <a:p>
            <a:pPr algn="ctr" eaLnBrk="1" hangingPunct="1"/>
            <a:r>
              <a:rPr lang="fr-FR" smtClean="0"/>
              <a:t>                         </a:t>
            </a:r>
            <a:r>
              <a:rPr lang="fr-FR" sz="23900" smtClean="0"/>
              <a:t>Fin</a:t>
            </a:r>
            <a:endParaRPr lang="fr-FR" smtClean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3" dur="2500" autoRev="1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450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0" autoRev="1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450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500" autoRev="1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xit" presetSubtype="4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7" grpId="1"/>
      <p:bldP spid="21507" grpId="2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475</TotalTime>
  <Words>6</Words>
  <Application>Microsoft Office PowerPoint</Application>
  <PresentationFormat>Affichage à l'écran (4:3)</PresentationFormat>
  <Paragraphs>4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Constantia</vt:lpstr>
      <vt:lpstr>Wingdings 2</vt:lpstr>
      <vt:lpstr>Débit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                         Fin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Fanfan</dc:creator>
  <cp:lastModifiedBy>Fanfan</cp:lastModifiedBy>
  <cp:revision>49</cp:revision>
  <dcterms:created xsi:type="dcterms:W3CDTF">2013-11-09T10:53:09Z</dcterms:created>
  <dcterms:modified xsi:type="dcterms:W3CDTF">2013-11-10T05:11:54Z</dcterms:modified>
</cp:coreProperties>
</file>